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0.xml" ContentType="application/vnd.openxmlformats-officedocument.themeOverride+xml"/>
  <Override PartName="/ppt/theme/themeOverride1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5.xml" ContentType="application/vnd.openxmlformats-officedocument.themeOverride+xml"/>
  <Override PartName="/ppt/notesSlides/notesSlide1.xml" ContentType="application/vnd.openxmlformats-officedocument.presentationml.notesSlide+xml"/>
  <Override PartName="/ppt/theme/themeOverride16.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46.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47.xml" ContentType="application/vnd.openxmlformats-officedocument.themeOverride+xml"/>
  <Override PartName="/ppt/theme/themeOverride4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Lst>
  <p:notesMasterIdLst>
    <p:notesMasterId r:id="rId59"/>
  </p:notesMasterIdLst>
  <p:sldIdLst>
    <p:sldId id="256" r:id="rId4"/>
    <p:sldId id="258"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99"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7" r:id="rId44"/>
    <p:sldId id="298" r:id="rId45"/>
    <p:sldId id="295" r:id="rId46"/>
    <p:sldId id="296" r:id="rId47"/>
    <p:sldId id="300" r:id="rId48"/>
    <p:sldId id="301" r:id="rId49"/>
    <p:sldId id="302" r:id="rId50"/>
    <p:sldId id="303" r:id="rId51"/>
    <p:sldId id="304" r:id="rId52"/>
    <p:sldId id="305" r:id="rId53"/>
    <p:sldId id="306" r:id="rId54"/>
    <p:sldId id="307" r:id="rId55"/>
    <p:sldId id="308" r:id="rId56"/>
    <p:sldId id="309" r:id="rId57"/>
    <p:sldId id="310" r:id="rId58"/>
  </p:sldIdLst>
  <p:sldSz cx="9771063" cy="7315200"/>
  <p:notesSz cx="6858000" cy="9144000"/>
  <p:defaultTextStyle>
    <a:defPPr>
      <a:defRPr lang="es-SV"/>
    </a:defPPr>
    <a:lvl1pPr marL="0" algn="l" defTabSz="976305" rtl="0" eaLnBrk="1" latinLnBrk="0" hangingPunct="1">
      <a:defRPr sz="1900" kern="1200">
        <a:solidFill>
          <a:schemeClr val="tx1"/>
        </a:solidFill>
        <a:latin typeface="+mn-lt"/>
        <a:ea typeface="+mn-ea"/>
        <a:cs typeface="+mn-cs"/>
      </a:defRPr>
    </a:lvl1pPr>
    <a:lvl2pPr marL="488152" algn="l" defTabSz="976305" rtl="0" eaLnBrk="1" latinLnBrk="0" hangingPunct="1">
      <a:defRPr sz="1900" kern="1200">
        <a:solidFill>
          <a:schemeClr val="tx1"/>
        </a:solidFill>
        <a:latin typeface="+mn-lt"/>
        <a:ea typeface="+mn-ea"/>
        <a:cs typeface="+mn-cs"/>
      </a:defRPr>
    </a:lvl2pPr>
    <a:lvl3pPr marL="976305" algn="l" defTabSz="976305" rtl="0" eaLnBrk="1" latinLnBrk="0" hangingPunct="1">
      <a:defRPr sz="1900" kern="1200">
        <a:solidFill>
          <a:schemeClr val="tx1"/>
        </a:solidFill>
        <a:latin typeface="+mn-lt"/>
        <a:ea typeface="+mn-ea"/>
        <a:cs typeface="+mn-cs"/>
      </a:defRPr>
    </a:lvl3pPr>
    <a:lvl4pPr marL="1464457" algn="l" defTabSz="976305" rtl="0" eaLnBrk="1" latinLnBrk="0" hangingPunct="1">
      <a:defRPr sz="1900" kern="1200">
        <a:solidFill>
          <a:schemeClr val="tx1"/>
        </a:solidFill>
        <a:latin typeface="+mn-lt"/>
        <a:ea typeface="+mn-ea"/>
        <a:cs typeface="+mn-cs"/>
      </a:defRPr>
    </a:lvl4pPr>
    <a:lvl5pPr marL="1952610" algn="l" defTabSz="976305" rtl="0" eaLnBrk="1" latinLnBrk="0" hangingPunct="1">
      <a:defRPr sz="1900" kern="1200">
        <a:solidFill>
          <a:schemeClr val="tx1"/>
        </a:solidFill>
        <a:latin typeface="+mn-lt"/>
        <a:ea typeface="+mn-ea"/>
        <a:cs typeface="+mn-cs"/>
      </a:defRPr>
    </a:lvl5pPr>
    <a:lvl6pPr marL="2440762" algn="l" defTabSz="976305" rtl="0" eaLnBrk="1" latinLnBrk="0" hangingPunct="1">
      <a:defRPr sz="1900" kern="1200">
        <a:solidFill>
          <a:schemeClr val="tx1"/>
        </a:solidFill>
        <a:latin typeface="+mn-lt"/>
        <a:ea typeface="+mn-ea"/>
        <a:cs typeface="+mn-cs"/>
      </a:defRPr>
    </a:lvl6pPr>
    <a:lvl7pPr marL="2928915" algn="l" defTabSz="976305" rtl="0" eaLnBrk="1" latinLnBrk="0" hangingPunct="1">
      <a:defRPr sz="1900" kern="1200">
        <a:solidFill>
          <a:schemeClr val="tx1"/>
        </a:solidFill>
        <a:latin typeface="+mn-lt"/>
        <a:ea typeface="+mn-ea"/>
        <a:cs typeface="+mn-cs"/>
      </a:defRPr>
    </a:lvl7pPr>
    <a:lvl8pPr marL="3417067" algn="l" defTabSz="976305" rtl="0" eaLnBrk="1" latinLnBrk="0" hangingPunct="1">
      <a:defRPr sz="1900" kern="1200">
        <a:solidFill>
          <a:schemeClr val="tx1"/>
        </a:solidFill>
        <a:latin typeface="+mn-lt"/>
        <a:ea typeface="+mn-ea"/>
        <a:cs typeface="+mn-cs"/>
      </a:defRPr>
    </a:lvl8pPr>
    <a:lvl9pPr marL="3905220" algn="l" defTabSz="976305"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17A4519-59B2-409E-BAD1-59CFB23F8873}">
          <p14:sldIdLst>
            <p14:sldId id="256"/>
            <p14:sldId id="258"/>
            <p14:sldId id="257"/>
            <p14:sldId id="259"/>
            <p14:sldId id="260"/>
            <p14:sldId id="261"/>
            <p14:sldId id="262"/>
            <p14:sldId id="263"/>
            <p14:sldId id="264"/>
            <p14:sldId id="265"/>
            <p14:sldId id="266"/>
            <p14:sldId id="267"/>
            <p14:sldId id="268"/>
            <p14:sldId id="269"/>
            <p14:sldId id="270"/>
            <p14:sldId id="271"/>
            <p14:sldId id="272"/>
            <p14:sldId id="299"/>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7"/>
            <p14:sldId id="298"/>
            <p14:sldId id="295"/>
            <p14:sldId id="296"/>
            <p14:sldId id="300"/>
            <p14:sldId id="301"/>
            <p14:sldId id="302"/>
            <p14:sldId id="303"/>
            <p14:sldId id="304"/>
            <p14:sldId id="305"/>
            <p14:sldId id="306"/>
            <p14:sldId id="307"/>
            <p14:sldId id="308"/>
            <p14:sldId id="309"/>
            <p14:sldId id="31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37FF"/>
    <a:srgbClr val="FF7B21"/>
    <a:srgbClr val="A09BFB"/>
    <a:srgbClr val="B9B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84" autoAdjust="0"/>
  </p:normalViewPr>
  <p:slideViewPr>
    <p:cSldViewPr>
      <p:cViewPr>
        <p:scale>
          <a:sx n="40" d="100"/>
          <a:sy n="40" d="100"/>
        </p:scale>
        <p:origin x="-1224" y="-156"/>
      </p:cViewPr>
      <p:guideLst>
        <p:guide orient="horz" pos="2304"/>
        <p:guide pos="3078"/>
      </p:guideLst>
    </p:cSldViewPr>
  </p:slideViewPr>
  <p:outlineViewPr>
    <p:cViewPr>
      <p:scale>
        <a:sx n="33" d="100"/>
        <a:sy n="33" d="100"/>
      </p:scale>
      <p:origin x="0" y="2760"/>
    </p:cViewPr>
  </p:outlineViewPr>
  <p:notesTextViewPr>
    <p:cViewPr>
      <p:scale>
        <a:sx n="1" d="1"/>
        <a:sy n="1" d="1"/>
      </p:scale>
      <p:origin x="0" y="0"/>
    </p:cViewPr>
  </p:notesTextViewPr>
  <p:sorterViewPr>
    <p:cViewPr>
      <p:scale>
        <a:sx n="110" d="100"/>
        <a:sy n="110" d="100"/>
      </p:scale>
      <p:origin x="0" y="84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A4093-B758-49A2-B546-8671D3F3EA62}" type="doc">
      <dgm:prSet loTypeId="urn:microsoft.com/office/officeart/2009/layout/CircleArrowProcess" loCatId="cycle" qsTypeId="urn:microsoft.com/office/officeart/2005/8/quickstyle/simple1" qsCatId="simple" csTypeId="urn:microsoft.com/office/officeart/2005/8/colors/accent3_4" csCatId="accent3" phldr="1"/>
      <dgm:spPr/>
      <dgm:t>
        <a:bodyPr/>
        <a:lstStyle/>
        <a:p>
          <a:endParaRPr lang="es-SV"/>
        </a:p>
      </dgm:t>
    </dgm:pt>
    <dgm:pt modelId="{8C111DDF-738D-4FEB-9486-801FC48668FA}">
      <dgm:prSet phldrT="[Texto]" custT="1"/>
      <dgm:spPr/>
      <dgm:t>
        <a:bodyPr/>
        <a:lstStyle/>
        <a:p>
          <a:r>
            <a:rPr lang="es-SV" sz="4800" b="1" u="sng" dirty="0" smtClean="0">
              <a:solidFill>
                <a:schemeClr val="tx1"/>
              </a:solidFill>
              <a:latin typeface="Algerian" pitchFamily="82" charset="0"/>
            </a:rPr>
            <a:t>Estructura organizativa</a:t>
          </a:r>
          <a:endParaRPr lang="es-SV" sz="4800" b="1" u="sng" dirty="0">
            <a:solidFill>
              <a:schemeClr val="tx1"/>
            </a:solidFill>
            <a:latin typeface="Algerian" pitchFamily="82" charset="0"/>
          </a:endParaRPr>
        </a:p>
      </dgm:t>
    </dgm:pt>
    <dgm:pt modelId="{7C65722B-5614-465D-8714-F3E56404E993}" type="parTrans" cxnId="{548E5B8D-C518-4CF8-8876-CA4EDAC7EE5E}">
      <dgm:prSet/>
      <dgm:spPr/>
      <dgm:t>
        <a:bodyPr/>
        <a:lstStyle/>
        <a:p>
          <a:endParaRPr lang="es-SV"/>
        </a:p>
      </dgm:t>
    </dgm:pt>
    <dgm:pt modelId="{D27023A2-6D58-402D-9209-63C915BDE927}" type="sibTrans" cxnId="{548E5B8D-C518-4CF8-8876-CA4EDAC7EE5E}">
      <dgm:prSet/>
      <dgm:spPr/>
      <dgm:t>
        <a:bodyPr/>
        <a:lstStyle/>
        <a:p>
          <a:endParaRPr lang="es-SV"/>
        </a:p>
      </dgm:t>
    </dgm:pt>
    <dgm:pt modelId="{2B646300-DA02-42FA-8B3B-2F369065F66E}">
      <dgm:prSet phldrT="[Texto]" custT="1"/>
      <dgm:spPr/>
      <dgm:t>
        <a:bodyPr/>
        <a:lstStyle/>
        <a:p>
          <a:pPr algn="l"/>
          <a:r>
            <a:rPr lang="es-SV" sz="3600" b="1" dirty="0" smtClean="0">
              <a:solidFill>
                <a:schemeClr val="accent3">
                  <a:lumMod val="60000"/>
                  <a:lumOff val="40000"/>
                </a:schemeClr>
              </a:solidFill>
            </a:rPr>
            <a:t>1.</a:t>
          </a:r>
          <a:r>
            <a:rPr lang="es-SV" sz="3600" b="1" dirty="0" smtClean="0">
              <a:solidFill>
                <a:schemeClr val="accent3">
                  <a:lumMod val="60000"/>
                  <a:lumOff val="40000"/>
                </a:schemeClr>
              </a:solidFill>
              <a:latin typeface="Copperplate Gothic Light" pitchFamily="34" charset="0"/>
            </a:rPr>
            <a:t>Burocracia</a:t>
          </a:r>
          <a:endParaRPr lang="es-SV" sz="3600" b="1" dirty="0">
            <a:solidFill>
              <a:schemeClr val="accent3">
                <a:lumMod val="60000"/>
                <a:lumOff val="40000"/>
              </a:schemeClr>
            </a:solidFill>
            <a:latin typeface="Copperplate Gothic Light" pitchFamily="34" charset="0"/>
          </a:endParaRPr>
        </a:p>
      </dgm:t>
    </dgm:pt>
    <dgm:pt modelId="{13043D04-EDC1-4E8E-8829-90F1A6C63907}" type="parTrans" cxnId="{08375880-3A45-4363-95BB-F1219AAACE3C}">
      <dgm:prSet/>
      <dgm:spPr/>
      <dgm:t>
        <a:bodyPr/>
        <a:lstStyle/>
        <a:p>
          <a:endParaRPr lang="es-SV"/>
        </a:p>
      </dgm:t>
    </dgm:pt>
    <dgm:pt modelId="{DFF61783-9E9E-4771-9A49-ACF70D3E103E}" type="sibTrans" cxnId="{08375880-3A45-4363-95BB-F1219AAACE3C}">
      <dgm:prSet/>
      <dgm:spPr/>
      <dgm:t>
        <a:bodyPr/>
        <a:lstStyle/>
        <a:p>
          <a:endParaRPr lang="es-SV"/>
        </a:p>
      </dgm:t>
    </dgm:pt>
    <dgm:pt modelId="{0043318C-A144-423D-B25D-81B813F00A49}">
      <dgm:prSet custT="1"/>
      <dgm:spPr/>
      <dgm:t>
        <a:bodyPr/>
        <a:lstStyle/>
        <a:p>
          <a:pPr algn="l"/>
          <a:r>
            <a:rPr lang="es-SV" sz="3600" b="1" dirty="0" smtClean="0">
              <a:solidFill>
                <a:schemeClr val="accent3">
                  <a:lumMod val="60000"/>
                  <a:lumOff val="40000"/>
                </a:schemeClr>
              </a:solidFill>
              <a:latin typeface="Copperplate Gothic Light" pitchFamily="34" charset="0"/>
            </a:rPr>
            <a:t>2.Especialización del trabajo</a:t>
          </a:r>
          <a:endParaRPr lang="es-SV" sz="3600" b="1" dirty="0">
            <a:solidFill>
              <a:schemeClr val="accent3">
                <a:lumMod val="60000"/>
                <a:lumOff val="40000"/>
              </a:schemeClr>
            </a:solidFill>
            <a:latin typeface="Copperplate Gothic Light" pitchFamily="34" charset="0"/>
          </a:endParaRPr>
        </a:p>
      </dgm:t>
    </dgm:pt>
    <dgm:pt modelId="{176F690D-4B81-4C33-A87C-407735BD9A87}" type="parTrans" cxnId="{372AE08C-AC89-463F-B3A7-8B69F638562F}">
      <dgm:prSet/>
      <dgm:spPr/>
      <dgm:t>
        <a:bodyPr/>
        <a:lstStyle/>
        <a:p>
          <a:endParaRPr lang="es-SV"/>
        </a:p>
      </dgm:t>
    </dgm:pt>
    <dgm:pt modelId="{66EBC925-53D4-4D9A-B8AF-EC59F40A6FFF}" type="sibTrans" cxnId="{372AE08C-AC89-463F-B3A7-8B69F638562F}">
      <dgm:prSet/>
      <dgm:spPr/>
      <dgm:t>
        <a:bodyPr/>
        <a:lstStyle/>
        <a:p>
          <a:endParaRPr lang="es-SV"/>
        </a:p>
      </dgm:t>
    </dgm:pt>
    <dgm:pt modelId="{108DBE16-422D-4522-B451-FDBE6F047926}">
      <dgm:prSet custT="1"/>
      <dgm:spPr/>
      <dgm:t>
        <a:bodyPr/>
        <a:lstStyle/>
        <a:p>
          <a:pPr algn="l"/>
          <a:r>
            <a:rPr lang="es-SV" sz="3600" b="1" dirty="0" smtClean="0">
              <a:solidFill>
                <a:schemeClr val="accent3">
                  <a:lumMod val="60000"/>
                  <a:lumOff val="40000"/>
                </a:schemeClr>
              </a:solidFill>
              <a:latin typeface="Copperplate Gothic Light" pitchFamily="34" charset="0"/>
            </a:rPr>
            <a:t>3.Departamentalización</a:t>
          </a:r>
          <a:endParaRPr lang="es-SV" sz="3600" b="1" dirty="0">
            <a:solidFill>
              <a:schemeClr val="accent3">
                <a:lumMod val="60000"/>
                <a:lumOff val="40000"/>
              </a:schemeClr>
            </a:solidFill>
            <a:latin typeface="Copperplate Gothic Light" pitchFamily="34" charset="0"/>
          </a:endParaRPr>
        </a:p>
      </dgm:t>
    </dgm:pt>
    <dgm:pt modelId="{45802A8D-3A38-491D-A4C3-BE6F77A43058}" type="parTrans" cxnId="{94E034BE-64D2-41C4-B253-7C7CBA42AAE8}">
      <dgm:prSet/>
      <dgm:spPr/>
      <dgm:t>
        <a:bodyPr/>
        <a:lstStyle/>
        <a:p>
          <a:endParaRPr lang="es-SV"/>
        </a:p>
      </dgm:t>
    </dgm:pt>
    <dgm:pt modelId="{7792F237-469C-4916-BDA7-19FA750C8D3B}" type="sibTrans" cxnId="{94E034BE-64D2-41C4-B253-7C7CBA42AAE8}">
      <dgm:prSet/>
      <dgm:spPr/>
      <dgm:t>
        <a:bodyPr/>
        <a:lstStyle/>
        <a:p>
          <a:endParaRPr lang="es-SV"/>
        </a:p>
      </dgm:t>
    </dgm:pt>
    <dgm:pt modelId="{B1EC9CF5-3D9A-4869-B0D1-1C50C20E4E2C}">
      <dgm:prSet custT="1"/>
      <dgm:spPr/>
      <dgm:t>
        <a:bodyPr/>
        <a:lstStyle/>
        <a:p>
          <a:pPr algn="l"/>
          <a:r>
            <a:rPr lang="es-SV" sz="3600" b="1" dirty="0" smtClean="0">
              <a:solidFill>
                <a:schemeClr val="accent3">
                  <a:lumMod val="60000"/>
                  <a:lumOff val="40000"/>
                </a:schemeClr>
              </a:solidFill>
              <a:latin typeface="Copperplate Gothic Light" pitchFamily="34" charset="0"/>
            </a:rPr>
            <a:t>4.Cadena de mando</a:t>
          </a:r>
          <a:endParaRPr lang="es-SV" sz="3600" b="1" dirty="0">
            <a:solidFill>
              <a:schemeClr val="accent3">
                <a:lumMod val="60000"/>
                <a:lumOff val="40000"/>
              </a:schemeClr>
            </a:solidFill>
            <a:latin typeface="Copperplate Gothic Light" pitchFamily="34" charset="0"/>
          </a:endParaRPr>
        </a:p>
      </dgm:t>
    </dgm:pt>
    <dgm:pt modelId="{71077422-7498-48C7-90AF-6659A1BB0722}" type="parTrans" cxnId="{FC9E460C-A8FC-451D-91EB-C8F250F64C22}">
      <dgm:prSet/>
      <dgm:spPr/>
      <dgm:t>
        <a:bodyPr/>
        <a:lstStyle/>
        <a:p>
          <a:endParaRPr lang="es-SV"/>
        </a:p>
      </dgm:t>
    </dgm:pt>
    <dgm:pt modelId="{27ADFE23-4206-4918-A1C3-49E13596A05E}" type="sibTrans" cxnId="{FC9E460C-A8FC-451D-91EB-C8F250F64C22}">
      <dgm:prSet/>
      <dgm:spPr/>
      <dgm:t>
        <a:bodyPr/>
        <a:lstStyle/>
        <a:p>
          <a:endParaRPr lang="es-SV"/>
        </a:p>
      </dgm:t>
    </dgm:pt>
    <dgm:pt modelId="{B6FE8DA7-4A45-4519-8E21-0F31A90F5668}">
      <dgm:prSet custT="1"/>
      <dgm:spPr/>
      <dgm:t>
        <a:bodyPr/>
        <a:lstStyle/>
        <a:p>
          <a:pPr algn="l"/>
          <a:r>
            <a:rPr lang="es-SV" sz="3600" b="1" dirty="0" smtClean="0">
              <a:solidFill>
                <a:schemeClr val="accent3">
                  <a:lumMod val="60000"/>
                  <a:lumOff val="40000"/>
                </a:schemeClr>
              </a:solidFill>
              <a:latin typeface="Copperplate Gothic Light" pitchFamily="34" charset="0"/>
            </a:rPr>
            <a:t>5.Centralización y descentralización.</a:t>
          </a:r>
          <a:endParaRPr lang="es-SV" sz="3600" b="1" dirty="0">
            <a:solidFill>
              <a:schemeClr val="accent3">
                <a:lumMod val="60000"/>
                <a:lumOff val="40000"/>
              </a:schemeClr>
            </a:solidFill>
            <a:latin typeface="Copperplate Gothic Light" pitchFamily="34" charset="0"/>
          </a:endParaRPr>
        </a:p>
      </dgm:t>
    </dgm:pt>
    <dgm:pt modelId="{A986832D-0BBD-451D-9814-1AEBA91075C5}" type="parTrans" cxnId="{796F88A6-A0D3-4A67-BC36-B7FE880A6312}">
      <dgm:prSet/>
      <dgm:spPr/>
      <dgm:t>
        <a:bodyPr/>
        <a:lstStyle/>
        <a:p>
          <a:endParaRPr lang="es-SV"/>
        </a:p>
      </dgm:t>
    </dgm:pt>
    <dgm:pt modelId="{C8579ECD-B6B2-4F39-9472-B4D573E12C9B}" type="sibTrans" cxnId="{796F88A6-A0D3-4A67-BC36-B7FE880A6312}">
      <dgm:prSet/>
      <dgm:spPr/>
      <dgm:t>
        <a:bodyPr/>
        <a:lstStyle/>
        <a:p>
          <a:endParaRPr lang="es-SV"/>
        </a:p>
      </dgm:t>
    </dgm:pt>
    <dgm:pt modelId="{4CB1671B-EB4B-4809-920C-D472A02B24A9}">
      <dgm:prSet custT="1"/>
      <dgm:spPr/>
      <dgm:t>
        <a:bodyPr/>
        <a:lstStyle/>
        <a:p>
          <a:pPr algn="l"/>
          <a:r>
            <a:rPr lang="es-SV" sz="3600" b="1" dirty="0" smtClean="0">
              <a:solidFill>
                <a:schemeClr val="accent3">
                  <a:lumMod val="60000"/>
                  <a:lumOff val="40000"/>
                </a:schemeClr>
              </a:solidFill>
              <a:latin typeface="Copperplate Gothic Light" pitchFamily="34" charset="0"/>
            </a:rPr>
            <a:t>6.Formalización</a:t>
          </a:r>
          <a:endParaRPr lang="es-SV" sz="3600" b="1" dirty="0">
            <a:solidFill>
              <a:schemeClr val="accent3">
                <a:lumMod val="60000"/>
                <a:lumOff val="40000"/>
              </a:schemeClr>
            </a:solidFill>
            <a:latin typeface="Copperplate Gothic Light" pitchFamily="34" charset="0"/>
          </a:endParaRPr>
        </a:p>
      </dgm:t>
    </dgm:pt>
    <dgm:pt modelId="{FE8802CF-E0DE-4797-B28D-A1520FBBE9BE}" type="parTrans" cxnId="{060734C9-EC2D-48AA-885F-F96D659A2AD8}">
      <dgm:prSet/>
      <dgm:spPr/>
      <dgm:t>
        <a:bodyPr/>
        <a:lstStyle/>
        <a:p>
          <a:endParaRPr lang="es-SV"/>
        </a:p>
      </dgm:t>
    </dgm:pt>
    <dgm:pt modelId="{C206B492-F0EA-4BDD-909B-2C8FB3C20EE5}" type="sibTrans" cxnId="{060734C9-EC2D-48AA-885F-F96D659A2AD8}">
      <dgm:prSet/>
      <dgm:spPr/>
      <dgm:t>
        <a:bodyPr/>
        <a:lstStyle/>
        <a:p>
          <a:endParaRPr lang="es-SV"/>
        </a:p>
      </dgm:t>
    </dgm:pt>
    <dgm:pt modelId="{475009CC-C5A9-4CCD-B666-D766E533297D}" type="pres">
      <dgm:prSet presAssocID="{3A1A4093-B758-49A2-B546-8671D3F3EA62}" presName="Name0" presStyleCnt="0">
        <dgm:presLayoutVars>
          <dgm:chMax val="7"/>
          <dgm:chPref val="7"/>
          <dgm:dir/>
          <dgm:animLvl val="lvl"/>
        </dgm:presLayoutVars>
      </dgm:prSet>
      <dgm:spPr/>
      <dgm:t>
        <a:bodyPr/>
        <a:lstStyle/>
        <a:p>
          <a:endParaRPr lang="es-SV"/>
        </a:p>
      </dgm:t>
    </dgm:pt>
    <dgm:pt modelId="{665ABA3E-8EDD-4C04-BBE9-4802CF077EA3}" type="pres">
      <dgm:prSet presAssocID="{8C111DDF-738D-4FEB-9486-801FC48668FA}" presName="Accent1" presStyleCnt="0"/>
      <dgm:spPr/>
    </dgm:pt>
    <dgm:pt modelId="{2EC1FE6D-3F2C-48E0-93AC-8CE8FBD6F3E6}" type="pres">
      <dgm:prSet presAssocID="{8C111DDF-738D-4FEB-9486-801FC48668FA}" presName="Accent" presStyleLbl="node1" presStyleIdx="0" presStyleCnt="1" custAng="16200000" custScaleX="126793" custScaleY="70185" custLinFactNeighborX="-17232" custLinFactNeighborY="-572"/>
      <dgm:spPr>
        <a:ln>
          <a:solidFill>
            <a:srgbClr val="FF0000"/>
          </a:solidFill>
        </a:ln>
      </dgm:spPr>
    </dgm:pt>
    <dgm:pt modelId="{F36C03E3-7EF3-4290-98F5-6D7DD16E3E9C}" type="pres">
      <dgm:prSet presAssocID="{8C111DDF-738D-4FEB-9486-801FC48668FA}" presName="Child1" presStyleLbl="revTx" presStyleIdx="0" presStyleCnt="2" custScaleX="158560" custScaleY="293608" custLinFactNeighborX="-31037" custLinFactNeighborY="3149">
        <dgm:presLayoutVars>
          <dgm:chMax val="0"/>
          <dgm:chPref val="0"/>
          <dgm:bulletEnabled val="1"/>
        </dgm:presLayoutVars>
      </dgm:prSet>
      <dgm:spPr/>
      <dgm:t>
        <a:bodyPr/>
        <a:lstStyle/>
        <a:p>
          <a:endParaRPr lang="es-SV"/>
        </a:p>
      </dgm:t>
    </dgm:pt>
    <dgm:pt modelId="{40E33C7E-ABBE-43C3-80D3-9318214FB14B}" type="pres">
      <dgm:prSet presAssocID="{8C111DDF-738D-4FEB-9486-801FC48668FA}" presName="Parent1" presStyleLbl="revTx" presStyleIdx="1" presStyleCnt="2" custAng="16200000" custScaleX="161418" custLinFactNeighborX="-30676" custLinFactNeighborY="11185">
        <dgm:presLayoutVars>
          <dgm:chMax val="1"/>
          <dgm:chPref val="1"/>
          <dgm:bulletEnabled val="1"/>
        </dgm:presLayoutVars>
      </dgm:prSet>
      <dgm:spPr/>
      <dgm:t>
        <a:bodyPr/>
        <a:lstStyle/>
        <a:p>
          <a:endParaRPr lang="es-SV"/>
        </a:p>
      </dgm:t>
    </dgm:pt>
  </dgm:ptLst>
  <dgm:cxnLst>
    <dgm:cxn modelId="{94E034BE-64D2-41C4-B253-7C7CBA42AAE8}" srcId="{8C111DDF-738D-4FEB-9486-801FC48668FA}" destId="{108DBE16-422D-4522-B451-FDBE6F047926}" srcOrd="2" destOrd="0" parTransId="{45802A8D-3A38-491D-A4C3-BE6F77A43058}" sibTransId="{7792F237-469C-4916-BDA7-19FA750C8D3B}"/>
    <dgm:cxn modelId="{796F88A6-A0D3-4A67-BC36-B7FE880A6312}" srcId="{8C111DDF-738D-4FEB-9486-801FC48668FA}" destId="{B6FE8DA7-4A45-4519-8E21-0F31A90F5668}" srcOrd="4" destOrd="0" parTransId="{A986832D-0BBD-451D-9814-1AEBA91075C5}" sibTransId="{C8579ECD-B6B2-4F39-9472-B4D573E12C9B}"/>
    <dgm:cxn modelId="{EA6ACCEE-F5C4-4BE5-B7B4-8C08602FD8AB}" type="presOf" srcId="{3A1A4093-B758-49A2-B546-8671D3F3EA62}" destId="{475009CC-C5A9-4CCD-B666-D766E533297D}" srcOrd="0" destOrd="0" presId="urn:microsoft.com/office/officeart/2009/layout/CircleArrowProcess"/>
    <dgm:cxn modelId="{9A707607-1C9B-4FAC-A415-44DBAC233D5D}" type="presOf" srcId="{4CB1671B-EB4B-4809-920C-D472A02B24A9}" destId="{F36C03E3-7EF3-4290-98F5-6D7DD16E3E9C}" srcOrd="0" destOrd="5" presId="urn:microsoft.com/office/officeart/2009/layout/CircleArrowProcess"/>
    <dgm:cxn modelId="{5E64B483-F238-45B0-A136-C0DF4046F213}" type="presOf" srcId="{B6FE8DA7-4A45-4519-8E21-0F31A90F5668}" destId="{F36C03E3-7EF3-4290-98F5-6D7DD16E3E9C}" srcOrd="0" destOrd="4" presId="urn:microsoft.com/office/officeart/2009/layout/CircleArrowProcess"/>
    <dgm:cxn modelId="{68C8E8D8-6FBC-4EF5-A297-8B4661CFE896}" type="presOf" srcId="{B1EC9CF5-3D9A-4869-B0D1-1C50C20E4E2C}" destId="{F36C03E3-7EF3-4290-98F5-6D7DD16E3E9C}" srcOrd="0" destOrd="3" presId="urn:microsoft.com/office/officeart/2009/layout/CircleArrowProcess"/>
    <dgm:cxn modelId="{08375880-3A45-4363-95BB-F1219AAACE3C}" srcId="{8C111DDF-738D-4FEB-9486-801FC48668FA}" destId="{2B646300-DA02-42FA-8B3B-2F369065F66E}" srcOrd="0" destOrd="0" parTransId="{13043D04-EDC1-4E8E-8829-90F1A6C63907}" sibTransId="{DFF61783-9E9E-4771-9A49-ACF70D3E103E}"/>
    <dgm:cxn modelId="{372AE08C-AC89-463F-B3A7-8B69F638562F}" srcId="{8C111DDF-738D-4FEB-9486-801FC48668FA}" destId="{0043318C-A144-423D-B25D-81B813F00A49}" srcOrd="1" destOrd="0" parTransId="{176F690D-4B81-4C33-A87C-407735BD9A87}" sibTransId="{66EBC925-53D4-4D9A-B8AF-EC59F40A6FFF}"/>
    <dgm:cxn modelId="{EF66A9BC-FAAF-4BAA-90EC-149A5760B183}" type="presOf" srcId="{8C111DDF-738D-4FEB-9486-801FC48668FA}" destId="{40E33C7E-ABBE-43C3-80D3-9318214FB14B}" srcOrd="0" destOrd="0" presId="urn:microsoft.com/office/officeart/2009/layout/CircleArrowProcess"/>
    <dgm:cxn modelId="{C5AFA875-68A9-4E44-9F92-44F7E867D310}" type="presOf" srcId="{2B646300-DA02-42FA-8B3B-2F369065F66E}" destId="{F36C03E3-7EF3-4290-98F5-6D7DD16E3E9C}" srcOrd="0" destOrd="0" presId="urn:microsoft.com/office/officeart/2009/layout/CircleArrowProcess"/>
    <dgm:cxn modelId="{548E5B8D-C518-4CF8-8876-CA4EDAC7EE5E}" srcId="{3A1A4093-B758-49A2-B546-8671D3F3EA62}" destId="{8C111DDF-738D-4FEB-9486-801FC48668FA}" srcOrd="0" destOrd="0" parTransId="{7C65722B-5614-465D-8714-F3E56404E993}" sibTransId="{D27023A2-6D58-402D-9209-63C915BDE927}"/>
    <dgm:cxn modelId="{530920D1-689A-4848-865A-F9668EF1917F}" type="presOf" srcId="{108DBE16-422D-4522-B451-FDBE6F047926}" destId="{F36C03E3-7EF3-4290-98F5-6D7DD16E3E9C}" srcOrd="0" destOrd="2" presId="urn:microsoft.com/office/officeart/2009/layout/CircleArrowProcess"/>
    <dgm:cxn modelId="{060734C9-EC2D-48AA-885F-F96D659A2AD8}" srcId="{8C111DDF-738D-4FEB-9486-801FC48668FA}" destId="{4CB1671B-EB4B-4809-920C-D472A02B24A9}" srcOrd="5" destOrd="0" parTransId="{FE8802CF-E0DE-4797-B28D-A1520FBBE9BE}" sibTransId="{C206B492-F0EA-4BDD-909B-2C8FB3C20EE5}"/>
    <dgm:cxn modelId="{FC9E460C-A8FC-451D-91EB-C8F250F64C22}" srcId="{8C111DDF-738D-4FEB-9486-801FC48668FA}" destId="{B1EC9CF5-3D9A-4869-B0D1-1C50C20E4E2C}" srcOrd="3" destOrd="0" parTransId="{71077422-7498-48C7-90AF-6659A1BB0722}" sibTransId="{27ADFE23-4206-4918-A1C3-49E13596A05E}"/>
    <dgm:cxn modelId="{F3FEA255-6F5D-4924-AD5C-6AB3C313C97E}" type="presOf" srcId="{0043318C-A144-423D-B25D-81B813F00A49}" destId="{F36C03E3-7EF3-4290-98F5-6D7DD16E3E9C}" srcOrd="0" destOrd="1" presId="urn:microsoft.com/office/officeart/2009/layout/CircleArrowProcess"/>
    <dgm:cxn modelId="{3A575219-CC62-4347-B030-AF84C21C592F}" type="presParOf" srcId="{475009CC-C5A9-4CCD-B666-D766E533297D}" destId="{665ABA3E-8EDD-4C04-BBE9-4802CF077EA3}" srcOrd="0" destOrd="0" presId="urn:microsoft.com/office/officeart/2009/layout/CircleArrowProcess"/>
    <dgm:cxn modelId="{C1F0CA3C-4CE9-4C73-827C-F6304292C9CC}" type="presParOf" srcId="{665ABA3E-8EDD-4C04-BBE9-4802CF077EA3}" destId="{2EC1FE6D-3F2C-48E0-93AC-8CE8FBD6F3E6}" srcOrd="0" destOrd="0" presId="urn:microsoft.com/office/officeart/2009/layout/CircleArrowProcess"/>
    <dgm:cxn modelId="{7753C74E-EBEE-455B-8FCE-CD1E511E8C35}" type="presParOf" srcId="{475009CC-C5A9-4CCD-B666-D766E533297D}" destId="{F36C03E3-7EF3-4290-98F5-6D7DD16E3E9C}" srcOrd="1" destOrd="0" presId="urn:microsoft.com/office/officeart/2009/layout/CircleArrowProcess"/>
    <dgm:cxn modelId="{E86C9ADB-6721-4153-B540-FB2A71F77436}" type="presParOf" srcId="{475009CC-C5A9-4CCD-B666-D766E533297D}" destId="{40E33C7E-ABBE-43C3-80D3-9318214FB14B}" srcOrd="2"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49065B2-9FDE-4898-AA05-A00C11DA261A}" type="doc">
      <dgm:prSet loTypeId="urn:microsoft.com/office/officeart/2005/8/layout/funnel1" loCatId="relationship" qsTypeId="urn:microsoft.com/office/officeart/2009/2/quickstyle/3d8" qsCatId="3D" csTypeId="urn:microsoft.com/office/officeart/2005/8/colors/colorful1" csCatId="colorful" phldr="1"/>
      <dgm:spPr/>
      <dgm:t>
        <a:bodyPr/>
        <a:lstStyle/>
        <a:p>
          <a:endParaRPr lang="es-SV"/>
        </a:p>
      </dgm:t>
    </dgm:pt>
    <dgm:pt modelId="{7BD20CD3-2EFF-4EC6-AAB9-9F63F09B8AA1}">
      <dgm:prSet phldrT="[Texto]" custT="1"/>
      <dgm:spPr/>
      <dgm:t>
        <a:bodyPr/>
        <a:lstStyle/>
        <a:p>
          <a:r>
            <a:rPr lang="es-SV" sz="1800" b="0" smtClean="0">
              <a:latin typeface="Algerian" pitchFamily="82" charset="0"/>
            </a:rPr>
            <a:t>CONJUNTA</a:t>
          </a:r>
          <a:endParaRPr lang="es-SV" sz="1800" b="0" dirty="0">
            <a:latin typeface="Algerian" pitchFamily="82" charset="0"/>
          </a:endParaRPr>
        </a:p>
      </dgm:t>
    </dgm:pt>
    <dgm:pt modelId="{FD6E0448-0999-4F30-BEBE-7CA0C1259C80}" type="parTrans" cxnId="{DED1A0CA-B8CC-4705-9BF4-C2D5259F925E}">
      <dgm:prSet/>
      <dgm:spPr/>
      <dgm:t>
        <a:bodyPr/>
        <a:lstStyle/>
        <a:p>
          <a:endParaRPr lang="es-SV"/>
        </a:p>
      </dgm:t>
    </dgm:pt>
    <dgm:pt modelId="{A5832F92-2276-4CD9-AC56-DFE09EB0A8D8}" type="sibTrans" cxnId="{DED1A0CA-B8CC-4705-9BF4-C2D5259F925E}">
      <dgm:prSet/>
      <dgm:spPr/>
      <dgm:t>
        <a:bodyPr/>
        <a:lstStyle/>
        <a:p>
          <a:endParaRPr lang="es-SV"/>
        </a:p>
      </dgm:t>
    </dgm:pt>
    <dgm:pt modelId="{E74EA7B7-DD31-4580-8485-3261909B32B9}">
      <dgm:prSet phldrT="[Texto]" custT="1"/>
      <dgm:spPr/>
      <dgm:t>
        <a:bodyPr/>
        <a:lstStyle/>
        <a:p>
          <a:r>
            <a:rPr lang="es-SV" sz="2400" b="1" smtClean="0"/>
            <a:t>SEPARADA</a:t>
          </a:r>
          <a:endParaRPr lang="es-SV" sz="1500" b="1" dirty="0"/>
        </a:p>
      </dgm:t>
    </dgm:pt>
    <dgm:pt modelId="{A53508FA-4EC9-4FEE-AF8A-44CC28F23470}" type="parTrans" cxnId="{6A577930-27CD-4E9D-8F03-468D704F5029}">
      <dgm:prSet/>
      <dgm:spPr/>
      <dgm:t>
        <a:bodyPr/>
        <a:lstStyle/>
        <a:p>
          <a:endParaRPr lang="es-SV"/>
        </a:p>
      </dgm:t>
    </dgm:pt>
    <dgm:pt modelId="{AFAB396E-C036-4B30-ADF7-1F9AE49EB67A}" type="sibTrans" cxnId="{6A577930-27CD-4E9D-8F03-468D704F5029}">
      <dgm:prSet/>
      <dgm:spPr/>
      <dgm:t>
        <a:bodyPr/>
        <a:lstStyle/>
        <a:p>
          <a:endParaRPr lang="es-SV"/>
        </a:p>
      </dgm:t>
    </dgm:pt>
    <dgm:pt modelId="{42CC1C19-468A-4CD1-9C46-137AEA767485}">
      <dgm:prSet phldrT="[Texto]"/>
      <dgm:spPr/>
      <dgm:t>
        <a:bodyPr/>
        <a:lstStyle/>
        <a:p>
          <a:r>
            <a:rPr lang="es-SV" dirty="0" smtClean="0"/>
            <a:t>ADMINISTRACION</a:t>
          </a:r>
          <a:endParaRPr lang="es-SV" dirty="0"/>
        </a:p>
      </dgm:t>
    </dgm:pt>
    <dgm:pt modelId="{EE754D42-90FE-4E39-8D1E-1DEDD3BCD45A}" type="sibTrans" cxnId="{071F4DDC-F82E-455E-B6CD-2D97617197C3}">
      <dgm:prSet/>
      <dgm:spPr/>
      <dgm:t>
        <a:bodyPr/>
        <a:lstStyle/>
        <a:p>
          <a:endParaRPr lang="es-SV"/>
        </a:p>
      </dgm:t>
    </dgm:pt>
    <dgm:pt modelId="{AC3BB08F-8CA4-40EF-9366-7B179E8499E5}" type="parTrans" cxnId="{071F4DDC-F82E-455E-B6CD-2D97617197C3}">
      <dgm:prSet/>
      <dgm:spPr/>
      <dgm:t>
        <a:bodyPr/>
        <a:lstStyle/>
        <a:p>
          <a:endParaRPr lang="es-SV"/>
        </a:p>
      </dgm:t>
    </dgm:pt>
    <dgm:pt modelId="{4940B762-00A0-47BB-9921-E75EF70ACAFE}" type="pres">
      <dgm:prSet presAssocID="{C49065B2-9FDE-4898-AA05-A00C11DA261A}" presName="Name0" presStyleCnt="0">
        <dgm:presLayoutVars>
          <dgm:chMax val="4"/>
          <dgm:resizeHandles val="exact"/>
        </dgm:presLayoutVars>
      </dgm:prSet>
      <dgm:spPr/>
    </dgm:pt>
    <dgm:pt modelId="{6207B200-27CB-4566-B7FC-600783C2DD92}" type="pres">
      <dgm:prSet presAssocID="{C49065B2-9FDE-4898-AA05-A00C11DA261A}" presName="ellipse" presStyleLbl="trBgShp" presStyleIdx="0" presStyleCnt="1"/>
      <dgm:spPr/>
    </dgm:pt>
    <dgm:pt modelId="{AA8FE9E4-3D45-4563-B15B-B76911C5412E}" type="pres">
      <dgm:prSet presAssocID="{C49065B2-9FDE-4898-AA05-A00C11DA261A}" presName="arrow1" presStyleLbl="fgShp" presStyleIdx="0" presStyleCnt="1" custAng="10800000" custFlipHor="1" custScaleX="90775" custLinFactNeighborX="0" custLinFactNeighborY="4703"/>
      <dgm:spPr/>
    </dgm:pt>
    <dgm:pt modelId="{1838101B-79BF-41CD-AF9E-DA4CD64A0F45}" type="pres">
      <dgm:prSet presAssocID="{C49065B2-9FDE-4898-AA05-A00C11DA261A}" presName="rectangle" presStyleLbl="revTx" presStyleIdx="0" presStyleCnt="1" custLinFactNeighborX="1145" custLinFactNeighborY="25782">
        <dgm:presLayoutVars>
          <dgm:bulletEnabled val="1"/>
        </dgm:presLayoutVars>
      </dgm:prSet>
      <dgm:spPr/>
      <dgm:t>
        <a:bodyPr/>
        <a:lstStyle/>
        <a:p>
          <a:endParaRPr lang="es-SV"/>
        </a:p>
      </dgm:t>
    </dgm:pt>
    <dgm:pt modelId="{496AD368-15E3-4B4B-9FC7-C0B41D03D209}" type="pres">
      <dgm:prSet presAssocID="{E74EA7B7-DD31-4580-8485-3261909B32B9}" presName="item1" presStyleLbl="node1" presStyleIdx="0" presStyleCnt="2" custScaleX="164024" custScaleY="139115" custLinFactNeighborX="-8281" custLinFactNeighborY="-16810">
        <dgm:presLayoutVars>
          <dgm:bulletEnabled val="1"/>
        </dgm:presLayoutVars>
      </dgm:prSet>
      <dgm:spPr/>
    </dgm:pt>
    <dgm:pt modelId="{5B34FE9D-801A-4C8F-A2AA-A039EDEA7AEC}" type="pres">
      <dgm:prSet presAssocID="{42CC1C19-468A-4CD1-9C46-137AEA767485}" presName="item2" presStyleLbl="node1" presStyleIdx="1" presStyleCnt="2" custLinFactNeighborX="-19169" custLinFactNeighborY="-36992">
        <dgm:presLayoutVars>
          <dgm:bulletEnabled val="1"/>
        </dgm:presLayoutVars>
      </dgm:prSet>
      <dgm:spPr/>
    </dgm:pt>
    <dgm:pt modelId="{2A982A3C-1159-4BF0-B738-B817B8AF2D14}" type="pres">
      <dgm:prSet presAssocID="{C49065B2-9FDE-4898-AA05-A00C11DA261A}" presName="funnel" presStyleLbl="trAlignAcc1" presStyleIdx="0" presStyleCnt="1" custLinFactNeighborX="1370" custLinFactNeighborY="1306"/>
      <dgm:spPr/>
    </dgm:pt>
  </dgm:ptLst>
  <dgm:cxnLst>
    <dgm:cxn modelId="{D894D898-4706-49C8-906C-01324AF60A2B}" type="presOf" srcId="{7BD20CD3-2EFF-4EC6-AAB9-9F63F09B8AA1}" destId="{5B34FE9D-801A-4C8F-A2AA-A039EDEA7AEC}" srcOrd="0" destOrd="0" presId="urn:microsoft.com/office/officeart/2005/8/layout/funnel1"/>
    <dgm:cxn modelId="{72E510FB-C300-4294-ACBD-C7EB23B8F073}" type="presOf" srcId="{E74EA7B7-DD31-4580-8485-3261909B32B9}" destId="{496AD368-15E3-4B4B-9FC7-C0B41D03D209}" srcOrd="0" destOrd="0" presId="urn:microsoft.com/office/officeart/2005/8/layout/funnel1"/>
    <dgm:cxn modelId="{EF932A90-2FC3-4B6F-BE6B-D61B83848758}" type="presOf" srcId="{C49065B2-9FDE-4898-AA05-A00C11DA261A}" destId="{4940B762-00A0-47BB-9921-E75EF70ACAFE}" srcOrd="0" destOrd="0" presId="urn:microsoft.com/office/officeart/2005/8/layout/funnel1"/>
    <dgm:cxn modelId="{071F4DDC-F82E-455E-B6CD-2D97617197C3}" srcId="{C49065B2-9FDE-4898-AA05-A00C11DA261A}" destId="{42CC1C19-468A-4CD1-9C46-137AEA767485}" srcOrd="2" destOrd="0" parTransId="{AC3BB08F-8CA4-40EF-9366-7B179E8499E5}" sibTransId="{EE754D42-90FE-4E39-8D1E-1DEDD3BCD45A}"/>
    <dgm:cxn modelId="{DCAD4943-AC3A-42D7-9C63-6C6711BB1525}" type="presOf" srcId="{42CC1C19-468A-4CD1-9C46-137AEA767485}" destId="{1838101B-79BF-41CD-AF9E-DA4CD64A0F45}" srcOrd="0" destOrd="0" presId="urn:microsoft.com/office/officeart/2005/8/layout/funnel1"/>
    <dgm:cxn modelId="{6A577930-27CD-4E9D-8F03-468D704F5029}" srcId="{C49065B2-9FDE-4898-AA05-A00C11DA261A}" destId="{E74EA7B7-DD31-4580-8485-3261909B32B9}" srcOrd="1" destOrd="0" parTransId="{A53508FA-4EC9-4FEE-AF8A-44CC28F23470}" sibTransId="{AFAB396E-C036-4B30-ADF7-1F9AE49EB67A}"/>
    <dgm:cxn modelId="{DED1A0CA-B8CC-4705-9BF4-C2D5259F925E}" srcId="{C49065B2-9FDE-4898-AA05-A00C11DA261A}" destId="{7BD20CD3-2EFF-4EC6-AAB9-9F63F09B8AA1}" srcOrd="0" destOrd="0" parTransId="{FD6E0448-0999-4F30-BEBE-7CA0C1259C80}" sibTransId="{A5832F92-2276-4CD9-AC56-DFE09EB0A8D8}"/>
    <dgm:cxn modelId="{260E5099-6A3E-45A1-9629-84EABF13B874}" type="presParOf" srcId="{4940B762-00A0-47BB-9921-E75EF70ACAFE}" destId="{6207B200-27CB-4566-B7FC-600783C2DD92}" srcOrd="0" destOrd="0" presId="urn:microsoft.com/office/officeart/2005/8/layout/funnel1"/>
    <dgm:cxn modelId="{A5D01E3C-8A22-4697-9910-E8C163A52129}" type="presParOf" srcId="{4940B762-00A0-47BB-9921-E75EF70ACAFE}" destId="{AA8FE9E4-3D45-4563-B15B-B76911C5412E}" srcOrd="1" destOrd="0" presId="urn:microsoft.com/office/officeart/2005/8/layout/funnel1"/>
    <dgm:cxn modelId="{24A2ACF3-F57A-43C4-A6BE-85357E993E33}" type="presParOf" srcId="{4940B762-00A0-47BB-9921-E75EF70ACAFE}" destId="{1838101B-79BF-41CD-AF9E-DA4CD64A0F45}" srcOrd="2" destOrd="0" presId="urn:microsoft.com/office/officeart/2005/8/layout/funnel1"/>
    <dgm:cxn modelId="{B84EB809-48D5-45F5-B60E-F5B700248BB5}" type="presParOf" srcId="{4940B762-00A0-47BB-9921-E75EF70ACAFE}" destId="{496AD368-15E3-4B4B-9FC7-C0B41D03D209}" srcOrd="3" destOrd="0" presId="urn:microsoft.com/office/officeart/2005/8/layout/funnel1"/>
    <dgm:cxn modelId="{AF7E91C2-F882-4324-8898-AC05FA93F52F}" type="presParOf" srcId="{4940B762-00A0-47BB-9921-E75EF70ACAFE}" destId="{5B34FE9D-801A-4C8F-A2AA-A039EDEA7AEC}" srcOrd="4" destOrd="0" presId="urn:microsoft.com/office/officeart/2005/8/layout/funnel1"/>
    <dgm:cxn modelId="{5488EBF3-4A3D-42A1-AA21-4748F7A08464}" type="presParOf" srcId="{4940B762-00A0-47BB-9921-E75EF70ACAFE}" destId="{2A982A3C-1159-4BF0-B738-B817B8AF2D14}"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5A270F-DCDF-48D6-B2C8-940407DF441A}" type="doc">
      <dgm:prSet loTypeId="urn:microsoft.com/office/officeart/2009/3/layout/RandomtoResultProcess" loCatId="process" qsTypeId="urn:microsoft.com/office/officeart/2005/8/quickstyle/3d9" qsCatId="3D" csTypeId="urn:microsoft.com/office/officeart/2005/8/colors/accent1_2" csCatId="accent1" phldr="1"/>
      <dgm:spPr/>
      <dgm:t>
        <a:bodyPr/>
        <a:lstStyle/>
        <a:p>
          <a:endParaRPr lang="es-SV"/>
        </a:p>
      </dgm:t>
    </dgm:pt>
    <dgm:pt modelId="{6692F90A-762A-460B-8A56-E3399922550B}">
      <dgm:prSet/>
      <dgm:spPr/>
      <dgm:t>
        <a:bodyPr/>
        <a:lstStyle/>
        <a:p>
          <a:pPr rtl="0"/>
          <a:r>
            <a:rPr lang="es-SV" b="1" dirty="0" smtClean="0">
              <a:ln/>
              <a:solidFill>
                <a:schemeClr val="accent1">
                  <a:lumMod val="75000"/>
                </a:schemeClr>
              </a:solidFill>
              <a:latin typeface="Algerian" pitchFamily="82" charset="0"/>
            </a:rPr>
            <a:t>1</a:t>
          </a:r>
          <a:endParaRPr lang="es-SV" b="1" dirty="0">
            <a:ln/>
            <a:solidFill>
              <a:schemeClr val="accent1">
                <a:lumMod val="75000"/>
              </a:schemeClr>
            </a:solidFill>
            <a:latin typeface="Algerian" pitchFamily="82" charset="0"/>
          </a:endParaRPr>
        </a:p>
      </dgm:t>
    </dgm:pt>
    <dgm:pt modelId="{D30468C8-2B0C-415B-BA54-B759D97A6D50}" type="parTrans" cxnId="{86B08635-7A19-445C-8884-F89217CBEE8A}">
      <dgm:prSet/>
      <dgm:spPr/>
      <dgm:t>
        <a:bodyPr/>
        <a:lstStyle/>
        <a:p>
          <a:endParaRPr lang="es-SV"/>
        </a:p>
      </dgm:t>
    </dgm:pt>
    <dgm:pt modelId="{81A23E87-4A7D-4CCA-9D7E-F596FF3BF159}" type="sibTrans" cxnId="{86B08635-7A19-445C-8884-F89217CBEE8A}">
      <dgm:prSet/>
      <dgm:spPr/>
      <dgm:t>
        <a:bodyPr/>
        <a:lstStyle/>
        <a:p>
          <a:endParaRPr lang="es-SV"/>
        </a:p>
      </dgm:t>
    </dgm:pt>
    <dgm:pt modelId="{080C03A5-39E8-4D63-B570-C5BED061FF62}">
      <dgm:prSet/>
      <dgm:spPr/>
      <dgm:t>
        <a:bodyPr/>
        <a:lstStyle/>
        <a:p>
          <a:r>
            <a:rPr lang="es-SV" b="1" dirty="0" smtClean="0">
              <a:ln/>
              <a:solidFill>
                <a:schemeClr val="accent1">
                  <a:lumMod val="75000"/>
                </a:schemeClr>
              </a:solidFill>
              <a:latin typeface="Algerian" pitchFamily="82" charset="0"/>
            </a:rPr>
            <a:t>FUERZAS SOCIALES</a:t>
          </a:r>
          <a:endParaRPr lang="es-SV" b="1" dirty="0">
            <a:ln/>
            <a:solidFill>
              <a:schemeClr val="accent1">
                <a:lumMod val="75000"/>
              </a:schemeClr>
            </a:solidFill>
            <a:latin typeface="Algerian" pitchFamily="82" charset="0"/>
          </a:endParaRPr>
        </a:p>
      </dgm:t>
    </dgm:pt>
    <dgm:pt modelId="{B7C24E6E-4D9E-4A16-8FDC-8AC499D574E2}" type="parTrans" cxnId="{C894C9D6-F5C7-4D7E-8551-0A1F4B4DEB38}">
      <dgm:prSet/>
      <dgm:spPr/>
      <dgm:t>
        <a:bodyPr/>
        <a:lstStyle/>
        <a:p>
          <a:endParaRPr lang="es-SV"/>
        </a:p>
      </dgm:t>
    </dgm:pt>
    <dgm:pt modelId="{12EA1271-D1CF-42D4-AE3E-1B3FDDDAD892}" type="sibTrans" cxnId="{C894C9D6-F5C7-4D7E-8551-0A1F4B4DEB38}">
      <dgm:prSet/>
      <dgm:spPr/>
      <dgm:t>
        <a:bodyPr/>
        <a:lstStyle/>
        <a:p>
          <a:endParaRPr lang="es-SV"/>
        </a:p>
      </dgm:t>
    </dgm:pt>
    <dgm:pt modelId="{DEF12155-E521-49C2-B012-B7D76E03704C}" type="pres">
      <dgm:prSet presAssocID="{6B5A270F-DCDF-48D6-B2C8-940407DF441A}" presName="Name0" presStyleCnt="0">
        <dgm:presLayoutVars>
          <dgm:dir/>
          <dgm:animOne val="branch"/>
          <dgm:animLvl val="lvl"/>
        </dgm:presLayoutVars>
      </dgm:prSet>
      <dgm:spPr/>
      <dgm:t>
        <a:bodyPr/>
        <a:lstStyle/>
        <a:p>
          <a:endParaRPr lang="es-SV"/>
        </a:p>
      </dgm:t>
    </dgm:pt>
    <dgm:pt modelId="{37F4092C-ABBA-4BAE-9740-186F453A26A1}" type="pres">
      <dgm:prSet presAssocID="{6692F90A-762A-460B-8A56-E3399922550B}" presName="chaos" presStyleCnt="0"/>
      <dgm:spPr/>
    </dgm:pt>
    <dgm:pt modelId="{D18DEDED-7DBD-433D-82B5-37DB3096FF5A}" type="pres">
      <dgm:prSet presAssocID="{6692F90A-762A-460B-8A56-E3399922550B}" presName="parTx1" presStyleLbl="revTx" presStyleIdx="0" presStyleCnt="2"/>
      <dgm:spPr/>
      <dgm:t>
        <a:bodyPr/>
        <a:lstStyle/>
        <a:p>
          <a:endParaRPr lang="es-SV"/>
        </a:p>
      </dgm:t>
    </dgm:pt>
    <dgm:pt modelId="{DF3CA001-FE8F-46F6-9FC5-9BC169328E9E}" type="pres">
      <dgm:prSet presAssocID="{6692F90A-762A-460B-8A56-E3399922550B}" presName="desTx1" presStyleLbl="revTx" presStyleIdx="1" presStyleCnt="2">
        <dgm:presLayoutVars>
          <dgm:bulletEnabled val="1"/>
        </dgm:presLayoutVars>
      </dgm:prSet>
      <dgm:spPr/>
      <dgm:t>
        <a:bodyPr/>
        <a:lstStyle/>
        <a:p>
          <a:endParaRPr lang="es-SV"/>
        </a:p>
      </dgm:t>
    </dgm:pt>
    <dgm:pt modelId="{D9693EBB-316D-4261-A8A1-A0C3CECECDD3}" type="pres">
      <dgm:prSet presAssocID="{6692F90A-762A-460B-8A56-E3399922550B}" presName="c1" presStyleLbl="node1" presStyleIdx="0" presStyleCnt="18"/>
      <dgm:spPr/>
    </dgm:pt>
    <dgm:pt modelId="{53E478DD-7553-446B-81FF-93A0191923E8}" type="pres">
      <dgm:prSet presAssocID="{6692F90A-762A-460B-8A56-E3399922550B}" presName="c2" presStyleLbl="node1" presStyleIdx="1" presStyleCnt="18"/>
      <dgm:spPr/>
    </dgm:pt>
    <dgm:pt modelId="{F487D935-51A2-4D13-AC74-7F686D0EFF87}" type="pres">
      <dgm:prSet presAssocID="{6692F90A-762A-460B-8A56-E3399922550B}" presName="c3" presStyleLbl="node1" presStyleIdx="2" presStyleCnt="18"/>
      <dgm:spPr/>
    </dgm:pt>
    <dgm:pt modelId="{73FE77D9-D466-433D-95B4-9827BA91A9A0}" type="pres">
      <dgm:prSet presAssocID="{6692F90A-762A-460B-8A56-E3399922550B}" presName="c4" presStyleLbl="node1" presStyleIdx="3" presStyleCnt="18"/>
      <dgm:spPr/>
    </dgm:pt>
    <dgm:pt modelId="{67628DC8-ADDE-417A-87B4-DFED6B3DEBF5}" type="pres">
      <dgm:prSet presAssocID="{6692F90A-762A-460B-8A56-E3399922550B}" presName="c5" presStyleLbl="node1" presStyleIdx="4" presStyleCnt="18"/>
      <dgm:spPr/>
    </dgm:pt>
    <dgm:pt modelId="{F81EF620-9A96-43DF-9756-6C6C539A4121}" type="pres">
      <dgm:prSet presAssocID="{6692F90A-762A-460B-8A56-E3399922550B}" presName="c6" presStyleLbl="node1" presStyleIdx="5" presStyleCnt="18"/>
      <dgm:spPr/>
    </dgm:pt>
    <dgm:pt modelId="{DC9B1365-A8A4-4C27-BC4E-D240763BA95D}" type="pres">
      <dgm:prSet presAssocID="{6692F90A-762A-460B-8A56-E3399922550B}" presName="c7" presStyleLbl="node1" presStyleIdx="6" presStyleCnt="18"/>
      <dgm:spPr/>
    </dgm:pt>
    <dgm:pt modelId="{D9F1F251-17F2-4D36-86B2-058CE84E37AA}" type="pres">
      <dgm:prSet presAssocID="{6692F90A-762A-460B-8A56-E3399922550B}" presName="c8" presStyleLbl="node1" presStyleIdx="7" presStyleCnt="18"/>
      <dgm:spPr/>
    </dgm:pt>
    <dgm:pt modelId="{FF602FFC-D456-46C3-807C-61B342E21EF0}" type="pres">
      <dgm:prSet presAssocID="{6692F90A-762A-460B-8A56-E3399922550B}" presName="c9" presStyleLbl="node1" presStyleIdx="8" presStyleCnt="18"/>
      <dgm:spPr/>
    </dgm:pt>
    <dgm:pt modelId="{40B9A5E3-5191-4BB6-A614-780A04644C4E}" type="pres">
      <dgm:prSet presAssocID="{6692F90A-762A-460B-8A56-E3399922550B}" presName="c10" presStyleLbl="node1" presStyleIdx="9" presStyleCnt="18"/>
      <dgm:spPr/>
    </dgm:pt>
    <dgm:pt modelId="{27AFA9A5-5DC9-4D8D-83EB-0B7C56BD8F6D}" type="pres">
      <dgm:prSet presAssocID="{6692F90A-762A-460B-8A56-E3399922550B}" presName="c11" presStyleLbl="node1" presStyleIdx="10" presStyleCnt="18"/>
      <dgm:spPr/>
    </dgm:pt>
    <dgm:pt modelId="{6A8F861B-023B-41E8-A816-1F443A3D0CB0}" type="pres">
      <dgm:prSet presAssocID="{6692F90A-762A-460B-8A56-E3399922550B}" presName="c12" presStyleLbl="node1" presStyleIdx="11" presStyleCnt="18"/>
      <dgm:spPr/>
    </dgm:pt>
    <dgm:pt modelId="{8CF67F40-AF7E-424E-A62C-2FFFCA6F28BB}" type="pres">
      <dgm:prSet presAssocID="{6692F90A-762A-460B-8A56-E3399922550B}" presName="c13" presStyleLbl="node1" presStyleIdx="12" presStyleCnt="18"/>
      <dgm:spPr/>
    </dgm:pt>
    <dgm:pt modelId="{9C6BDA8B-F578-4949-A2AE-26FCDDCFB3B6}" type="pres">
      <dgm:prSet presAssocID="{6692F90A-762A-460B-8A56-E3399922550B}" presName="c14" presStyleLbl="node1" presStyleIdx="13" presStyleCnt="18"/>
      <dgm:spPr/>
    </dgm:pt>
    <dgm:pt modelId="{41678B3B-906E-425C-A4DE-09F79367E65D}" type="pres">
      <dgm:prSet presAssocID="{6692F90A-762A-460B-8A56-E3399922550B}" presName="c15" presStyleLbl="node1" presStyleIdx="14" presStyleCnt="18"/>
      <dgm:spPr/>
    </dgm:pt>
    <dgm:pt modelId="{E37BB06D-6D94-4BE5-B458-FDAB217E6704}" type="pres">
      <dgm:prSet presAssocID="{6692F90A-762A-460B-8A56-E3399922550B}" presName="c16" presStyleLbl="node1" presStyleIdx="15" presStyleCnt="18"/>
      <dgm:spPr/>
    </dgm:pt>
    <dgm:pt modelId="{053B0F3B-E96D-4ECD-B0AB-79BBA3724311}" type="pres">
      <dgm:prSet presAssocID="{6692F90A-762A-460B-8A56-E3399922550B}" presName="c17" presStyleLbl="node1" presStyleIdx="16" presStyleCnt="18"/>
      <dgm:spPr/>
    </dgm:pt>
    <dgm:pt modelId="{5940D104-33F2-49A9-8320-C7D6C68188CF}" type="pres">
      <dgm:prSet presAssocID="{6692F90A-762A-460B-8A56-E3399922550B}" presName="c18" presStyleLbl="node1" presStyleIdx="17" presStyleCnt="18"/>
      <dgm:spPr/>
    </dgm:pt>
  </dgm:ptLst>
  <dgm:cxnLst>
    <dgm:cxn modelId="{C894C9D6-F5C7-4D7E-8551-0A1F4B4DEB38}" srcId="{6692F90A-762A-460B-8A56-E3399922550B}" destId="{080C03A5-39E8-4D63-B570-C5BED061FF62}" srcOrd="0" destOrd="0" parTransId="{B7C24E6E-4D9E-4A16-8FDC-8AC499D574E2}" sibTransId="{12EA1271-D1CF-42D4-AE3E-1B3FDDDAD892}"/>
    <dgm:cxn modelId="{0BC1D203-FA9B-4EA7-BB1F-D96A9F85DAEF}" type="presOf" srcId="{6692F90A-762A-460B-8A56-E3399922550B}" destId="{D18DEDED-7DBD-433D-82B5-37DB3096FF5A}" srcOrd="0" destOrd="0" presId="urn:microsoft.com/office/officeart/2009/3/layout/RandomtoResultProcess"/>
    <dgm:cxn modelId="{86B08635-7A19-445C-8884-F89217CBEE8A}" srcId="{6B5A270F-DCDF-48D6-B2C8-940407DF441A}" destId="{6692F90A-762A-460B-8A56-E3399922550B}" srcOrd="0" destOrd="0" parTransId="{D30468C8-2B0C-415B-BA54-B759D97A6D50}" sibTransId="{81A23E87-4A7D-4CCA-9D7E-F596FF3BF159}"/>
    <dgm:cxn modelId="{F19BA276-94FD-4B98-B0D1-50F9B6AE2886}" type="presOf" srcId="{080C03A5-39E8-4D63-B570-C5BED061FF62}" destId="{DF3CA001-FE8F-46F6-9FC5-9BC169328E9E}" srcOrd="0" destOrd="0" presId="urn:microsoft.com/office/officeart/2009/3/layout/RandomtoResultProcess"/>
    <dgm:cxn modelId="{199C44B1-0D66-409F-8B73-67C2AD49E86E}" type="presOf" srcId="{6B5A270F-DCDF-48D6-B2C8-940407DF441A}" destId="{DEF12155-E521-49C2-B012-B7D76E03704C}" srcOrd="0" destOrd="0" presId="urn:microsoft.com/office/officeart/2009/3/layout/RandomtoResultProcess"/>
    <dgm:cxn modelId="{86C25E86-48A2-4D5E-9C3B-E95C1C6F31D1}" type="presParOf" srcId="{DEF12155-E521-49C2-B012-B7D76E03704C}" destId="{37F4092C-ABBA-4BAE-9740-186F453A26A1}" srcOrd="0" destOrd="0" presId="urn:microsoft.com/office/officeart/2009/3/layout/RandomtoResultProcess"/>
    <dgm:cxn modelId="{84D2F0F6-43CB-411D-82DC-08707C37ABB4}" type="presParOf" srcId="{37F4092C-ABBA-4BAE-9740-186F453A26A1}" destId="{D18DEDED-7DBD-433D-82B5-37DB3096FF5A}" srcOrd="0" destOrd="0" presId="urn:microsoft.com/office/officeart/2009/3/layout/RandomtoResultProcess"/>
    <dgm:cxn modelId="{9F6190A9-F3F2-46C3-B813-21AA48B262C3}" type="presParOf" srcId="{37F4092C-ABBA-4BAE-9740-186F453A26A1}" destId="{DF3CA001-FE8F-46F6-9FC5-9BC169328E9E}" srcOrd="1" destOrd="0" presId="urn:microsoft.com/office/officeart/2009/3/layout/RandomtoResultProcess"/>
    <dgm:cxn modelId="{2C495906-5271-45C8-958F-7B4496A261AD}" type="presParOf" srcId="{37F4092C-ABBA-4BAE-9740-186F453A26A1}" destId="{D9693EBB-316D-4261-A8A1-A0C3CECECDD3}" srcOrd="2" destOrd="0" presId="urn:microsoft.com/office/officeart/2009/3/layout/RandomtoResultProcess"/>
    <dgm:cxn modelId="{FCA600C0-3EAD-4ECF-A226-D7EBF28672B9}" type="presParOf" srcId="{37F4092C-ABBA-4BAE-9740-186F453A26A1}" destId="{53E478DD-7553-446B-81FF-93A0191923E8}" srcOrd="3" destOrd="0" presId="urn:microsoft.com/office/officeart/2009/3/layout/RandomtoResultProcess"/>
    <dgm:cxn modelId="{44B5C650-7AE1-4BD8-98FD-61EDB269390E}" type="presParOf" srcId="{37F4092C-ABBA-4BAE-9740-186F453A26A1}" destId="{F487D935-51A2-4D13-AC74-7F686D0EFF87}" srcOrd="4" destOrd="0" presId="urn:microsoft.com/office/officeart/2009/3/layout/RandomtoResultProcess"/>
    <dgm:cxn modelId="{6DC6A18C-80FC-491D-8A52-E433952E3C2D}" type="presParOf" srcId="{37F4092C-ABBA-4BAE-9740-186F453A26A1}" destId="{73FE77D9-D466-433D-95B4-9827BA91A9A0}" srcOrd="5" destOrd="0" presId="urn:microsoft.com/office/officeart/2009/3/layout/RandomtoResultProcess"/>
    <dgm:cxn modelId="{02949B1E-84E3-4E5F-85E6-369E909F8E42}" type="presParOf" srcId="{37F4092C-ABBA-4BAE-9740-186F453A26A1}" destId="{67628DC8-ADDE-417A-87B4-DFED6B3DEBF5}" srcOrd="6" destOrd="0" presId="urn:microsoft.com/office/officeart/2009/3/layout/RandomtoResultProcess"/>
    <dgm:cxn modelId="{2C683FF7-1116-4CD0-830B-FAA37F5398FD}" type="presParOf" srcId="{37F4092C-ABBA-4BAE-9740-186F453A26A1}" destId="{F81EF620-9A96-43DF-9756-6C6C539A4121}" srcOrd="7" destOrd="0" presId="urn:microsoft.com/office/officeart/2009/3/layout/RandomtoResultProcess"/>
    <dgm:cxn modelId="{68C4AB30-166B-41EE-A4FA-DDA6E5D88C9B}" type="presParOf" srcId="{37F4092C-ABBA-4BAE-9740-186F453A26A1}" destId="{DC9B1365-A8A4-4C27-BC4E-D240763BA95D}" srcOrd="8" destOrd="0" presId="urn:microsoft.com/office/officeart/2009/3/layout/RandomtoResultProcess"/>
    <dgm:cxn modelId="{7D3BAC8F-7BFB-4AAC-A67F-D6678D3D3BFE}" type="presParOf" srcId="{37F4092C-ABBA-4BAE-9740-186F453A26A1}" destId="{D9F1F251-17F2-4D36-86B2-058CE84E37AA}" srcOrd="9" destOrd="0" presId="urn:microsoft.com/office/officeart/2009/3/layout/RandomtoResultProcess"/>
    <dgm:cxn modelId="{6CAB8554-2CB5-488B-BFF9-A312F44AD8FB}" type="presParOf" srcId="{37F4092C-ABBA-4BAE-9740-186F453A26A1}" destId="{FF602FFC-D456-46C3-807C-61B342E21EF0}" srcOrd="10" destOrd="0" presId="urn:microsoft.com/office/officeart/2009/3/layout/RandomtoResultProcess"/>
    <dgm:cxn modelId="{E8A2C9B9-FEFD-482D-A686-63A44ABFF98F}" type="presParOf" srcId="{37F4092C-ABBA-4BAE-9740-186F453A26A1}" destId="{40B9A5E3-5191-4BB6-A614-780A04644C4E}" srcOrd="11" destOrd="0" presId="urn:microsoft.com/office/officeart/2009/3/layout/RandomtoResultProcess"/>
    <dgm:cxn modelId="{2FD31D6F-2FA2-46B1-94E8-03135FE51DFE}" type="presParOf" srcId="{37F4092C-ABBA-4BAE-9740-186F453A26A1}" destId="{27AFA9A5-5DC9-4D8D-83EB-0B7C56BD8F6D}" srcOrd="12" destOrd="0" presId="urn:microsoft.com/office/officeart/2009/3/layout/RandomtoResultProcess"/>
    <dgm:cxn modelId="{24B32C9F-49A6-433C-813B-084229096BE2}" type="presParOf" srcId="{37F4092C-ABBA-4BAE-9740-186F453A26A1}" destId="{6A8F861B-023B-41E8-A816-1F443A3D0CB0}" srcOrd="13" destOrd="0" presId="urn:microsoft.com/office/officeart/2009/3/layout/RandomtoResultProcess"/>
    <dgm:cxn modelId="{C6B50855-D49A-4955-B246-FDAF30C85A15}" type="presParOf" srcId="{37F4092C-ABBA-4BAE-9740-186F453A26A1}" destId="{8CF67F40-AF7E-424E-A62C-2FFFCA6F28BB}" srcOrd="14" destOrd="0" presId="urn:microsoft.com/office/officeart/2009/3/layout/RandomtoResultProcess"/>
    <dgm:cxn modelId="{7D576205-6760-4A6C-B29B-5AD941A75224}" type="presParOf" srcId="{37F4092C-ABBA-4BAE-9740-186F453A26A1}" destId="{9C6BDA8B-F578-4949-A2AE-26FCDDCFB3B6}" srcOrd="15" destOrd="0" presId="urn:microsoft.com/office/officeart/2009/3/layout/RandomtoResultProcess"/>
    <dgm:cxn modelId="{DEEC0CD4-A36E-46AD-96ED-9090D538CC6C}" type="presParOf" srcId="{37F4092C-ABBA-4BAE-9740-186F453A26A1}" destId="{41678B3B-906E-425C-A4DE-09F79367E65D}" srcOrd="16" destOrd="0" presId="urn:microsoft.com/office/officeart/2009/3/layout/RandomtoResultProcess"/>
    <dgm:cxn modelId="{A5A7014B-80C9-4105-99D0-84C048CCFF25}" type="presParOf" srcId="{37F4092C-ABBA-4BAE-9740-186F453A26A1}" destId="{E37BB06D-6D94-4BE5-B458-FDAB217E6704}" srcOrd="17" destOrd="0" presId="urn:microsoft.com/office/officeart/2009/3/layout/RandomtoResultProcess"/>
    <dgm:cxn modelId="{C368E127-7F0B-47E9-8CCE-94765F8E9545}" type="presParOf" srcId="{37F4092C-ABBA-4BAE-9740-186F453A26A1}" destId="{053B0F3B-E96D-4ECD-B0AB-79BBA3724311}" srcOrd="18" destOrd="0" presId="urn:microsoft.com/office/officeart/2009/3/layout/RandomtoResultProcess"/>
    <dgm:cxn modelId="{46A39415-C8BE-48D4-9FC3-746179FBCB1D}" type="presParOf" srcId="{37F4092C-ABBA-4BAE-9740-186F453A26A1}" destId="{5940D104-33F2-49A9-8320-C7D6C68188CF}" srcOrd="19"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6F3531-AFEB-4F33-85BD-0030805046EF}" type="doc">
      <dgm:prSet loTypeId="urn:microsoft.com/office/officeart/2009/3/layout/RandomtoResultProcess" loCatId="process" qsTypeId="urn:microsoft.com/office/officeart/2005/8/quickstyle/3d9" qsCatId="3D" csTypeId="urn:microsoft.com/office/officeart/2005/8/colors/colorful2" csCatId="colorful" phldr="1"/>
      <dgm:spPr/>
      <dgm:t>
        <a:bodyPr/>
        <a:lstStyle/>
        <a:p>
          <a:endParaRPr lang="es-SV"/>
        </a:p>
      </dgm:t>
    </dgm:pt>
    <dgm:pt modelId="{34B38C7D-A168-4681-837B-7328E4E0E455}">
      <dgm:prSet phldrT="[Texto]"/>
      <dgm:spPr/>
      <dgm:t>
        <a:bodyPr/>
        <a:lstStyle/>
        <a:p>
          <a:r>
            <a:rPr lang="es-SV" b="1" dirty="0" smtClean="0">
              <a:ln/>
              <a:solidFill>
                <a:srgbClr val="00B0F0"/>
              </a:solidFill>
              <a:latin typeface="Algerian" pitchFamily="82" charset="0"/>
            </a:rPr>
            <a:t>2</a:t>
          </a:r>
          <a:endParaRPr lang="es-SV" b="1" dirty="0">
            <a:ln/>
            <a:solidFill>
              <a:srgbClr val="00B0F0"/>
            </a:solidFill>
            <a:latin typeface="Algerian" pitchFamily="82" charset="0"/>
          </a:endParaRPr>
        </a:p>
      </dgm:t>
    </dgm:pt>
    <dgm:pt modelId="{D726D765-BE04-4BC0-810C-A8C0BC3060AF}" type="parTrans" cxnId="{4224C7C7-0BB4-403F-AE07-070B366FE099}">
      <dgm:prSet/>
      <dgm:spPr/>
      <dgm:t>
        <a:bodyPr/>
        <a:lstStyle/>
        <a:p>
          <a:endParaRPr lang="es-SV"/>
        </a:p>
      </dgm:t>
    </dgm:pt>
    <dgm:pt modelId="{D76BD2F4-5F58-48D3-8314-96751767A398}" type="sibTrans" cxnId="{4224C7C7-0BB4-403F-AE07-070B366FE099}">
      <dgm:prSet/>
      <dgm:spPr/>
      <dgm:t>
        <a:bodyPr/>
        <a:lstStyle/>
        <a:p>
          <a:endParaRPr lang="es-SV"/>
        </a:p>
      </dgm:t>
    </dgm:pt>
    <dgm:pt modelId="{B0865D0E-5AF2-4A6C-A4BF-6046E8C08408}">
      <dgm:prSet phldrT="[Texto]"/>
      <dgm:spPr/>
      <dgm:t>
        <a:bodyPr/>
        <a:lstStyle/>
        <a:p>
          <a:r>
            <a:rPr lang="es-SV" b="1" dirty="0" smtClean="0">
              <a:ln/>
              <a:solidFill>
                <a:srgbClr val="00B0F0"/>
              </a:solidFill>
              <a:latin typeface="Algerian" pitchFamily="82" charset="0"/>
            </a:rPr>
            <a:t>FUERZAS </a:t>
          </a:r>
        </a:p>
        <a:p>
          <a:r>
            <a:rPr lang="es-SV" b="1" dirty="0" smtClean="0">
              <a:ln/>
              <a:solidFill>
                <a:srgbClr val="00B0F0"/>
              </a:solidFill>
              <a:latin typeface="Algerian" pitchFamily="82" charset="0"/>
            </a:rPr>
            <a:t>POLITICAS</a:t>
          </a:r>
          <a:endParaRPr lang="es-SV" b="1" dirty="0">
            <a:ln/>
            <a:solidFill>
              <a:srgbClr val="00B0F0"/>
            </a:solidFill>
            <a:latin typeface="Algerian" pitchFamily="82" charset="0"/>
          </a:endParaRPr>
        </a:p>
      </dgm:t>
    </dgm:pt>
    <dgm:pt modelId="{AD86D869-6647-463B-B4FD-54CD204F8479}" type="parTrans" cxnId="{73D173BC-D762-4F44-BFF8-4EBFDDD42ED7}">
      <dgm:prSet/>
      <dgm:spPr/>
      <dgm:t>
        <a:bodyPr/>
        <a:lstStyle/>
        <a:p>
          <a:endParaRPr lang="es-SV"/>
        </a:p>
      </dgm:t>
    </dgm:pt>
    <dgm:pt modelId="{6C051933-3C8E-4F19-8077-CB50328A3088}" type="sibTrans" cxnId="{73D173BC-D762-4F44-BFF8-4EBFDDD42ED7}">
      <dgm:prSet/>
      <dgm:spPr/>
      <dgm:t>
        <a:bodyPr/>
        <a:lstStyle/>
        <a:p>
          <a:endParaRPr lang="es-SV"/>
        </a:p>
      </dgm:t>
    </dgm:pt>
    <dgm:pt modelId="{E4E3D1BE-8752-491F-AC0B-7D9D10FF8B08}" type="pres">
      <dgm:prSet presAssocID="{796F3531-AFEB-4F33-85BD-0030805046EF}" presName="Name0" presStyleCnt="0">
        <dgm:presLayoutVars>
          <dgm:dir/>
          <dgm:animOne val="branch"/>
          <dgm:animLvl val="lvl"/>
        </dgm:presLayoutVars>
      </dgm:prSet>
      <dgm:spPr/>
      <dgm:t>
        <a:bodyPr/>
        <a:lstStyle/>
        <a:p>
          <a:endParaRPr lang="es-SV"/>
        </a:p>
      </dgm:t>
    </dgm:pt>
    <dgm:pt modelId="{7BA340B8-9781-4880-8CF7-2C22E389023E}" type="pres">
      <dgm:prSet presAssocID="{34B38C7D-A168-4681-837B-7328E4E0E455}" presName="chaos" presStyleCnt="0"/>
      <dgm:spPr/>
    </dgm:pt>
    <dgm:pt modelId="{069D848C-4050-47B7-90AB-C0CDA01030B0}" type="pres">
      <dgm:prSet presAssocID="{34B38C7D-A168-4681-837B-7328E4E0E455}" presName="parTx1" presStyleLbl="revTx" presStyleIdx="0" presStyleCnt="2"/>
      <dgm:spPr/>
      <dgm:t>
        <a:bodyPr/>
        <a:lstStyle/>
        <a:p>
          <a:endParaRPr lang="es-SV"/>
        </a:p>
      </dgm:t>
    </dgm:pt>
    <dgm:pt modelId="{68355B78-FEBF-4F12-9A43-4FDC026C116C}" type="pres">
      <dgm:prSet presAssocID="{34B38C7D-A168-4681-837B-7328E4E0E455}" presName="desTx1" presStyleLbl="revTx" presStyleIdx="1" presStyleCnt="2">
        <dgm:presLayoutVars>
          <dgm:bulletEnabled val="1"/>
        </dgm:presLayoutVars>
      </dgm:prSet>
      <dgm:spPr/>
      <dgm:t>
        <a:bodyPr/>
        <a:lstStyle/>
        <a:p>
          <a:endParaRPr lang="es-SV"/>
        </a:p>
      </dgm:t>
    </dgm:pt>
    <dgm:pt modelId="{C6F2ABAB-BB8B-4414-BF5C-19E8E73CF974}" type="pres">
      <dgm:prSet presAssocID="{34B38C7D-A168-4681-837B-7328E4E0E455}" presName="c1" presStyleLbl="node1" presStyleIdx="0" presStyleCnt="18"/>
      <dgm:spPr/>
    </dgm:pt>
    <dgm:pt modelId="{8F486FB8-8E4E-44C1-BA94-BF4B48B918CC}" type="pres">
      <dgm:prSet presAssocID="{34B38C7D-A168-4681-837B-7328E4E0E455}" presName="c2" presStyleLbl="node1" presStyleIdx="1" presStyleCnt="18"/>
      <dgm:spPr/>
    </dgm:pt>
    <dgm:pt modelId="{63FE8BB6-FDB7-46F1-B5C6-FE106A5CECE3}" type="pres">
      <dgm:prSet presAssocID="{34B38C7D-A168-4681-837B-7328E4E0E455}" presName="c3" presStyleLbl="node1" presStyleIdx="2" presStyleCnt="18"/>
      <dgm:spPr/>
    </dgm:pt>
    <dgm:pt modelId="{C5804787-0D1C-4D41-AC78-90B65CB6F608}" type="pres">
      <dgm:prSet presAssocID="{34B38C7D-A168-4681-837B-7328E4E0E455}" presName="c4" presStyleLbl="node1" presStyleIdx="3" presStyleCnt="18"/>
      <dgm:spPr/>
    </dgm:pt>
    <dgm:pt modelId="{BDE4602A-C1FC-4722-80F8-84B999ADBAC9}" type="pres">
      <dgm:prSet presAssocID="{34B38C7D-A168-4681-837B-7328E4E0E455}" presName="c5" presStyleLbl="node1" presStyleIdx="4" presStyleCnt="18"/>
      <dgm:spPr/>
    </dgm:pt>
    <dgm:pt modelId="{91181B9F-41E6-4BF2-8747-30856142D205}" type="pres">
      <dgm:prSet presAssocID="{34B38C7D-A168-4681-837B-7328E4E0E455}" presName="c6" presStyleLbl="node1" presStyleIdx="5" presStyleCnt="18"/>
      <dgm:spPr/>
    </dgm:pt>
    <dgm:pt modelId="{1A4DFFE2-9ACA-4D10-8D9C-FDC7ABEF0D05}" type="pres">
      <dgm:prSet presAssocID="{34B38C7D-A168-4681-837B-7328E4E0E455}" presName="c7" presStyleLbl="node1" presStyleIdx="6" presStyleCnt="18"/>
      <dgm:spPr/>
    </dgm:pt>
    <dgm:pt modelId="{0E17E234-A18D-4C91-9F7B-59E7443FC094}" type="pres">
      <dgm:prSet presAssocID="{34B38C7D-A168-4681-837B-7328E4E0E455}" presName="c8" presStyleLbl="node1" presStyleIdx="7" presStyleCnt="18"/>
      <dgm:spPr/>
    </dgm:pt>
    <dgm:pt modelId="{B185F71C-B409-4BC2-821B-F1535D60A9DC}" type="pres">
      <dgm:prSet presAssocID="{34B38C7D-A168-4681-837B-7328E4E0E455}" presName="c9" presStyleLbl="node1" presStyleIdx="8" presStyleCnt="18"/>
      <dgm:spPr/>
    </dgm:pt>
    <dgm:pt modelId="{FF82BEC3-184B-4367-9DD5-CBE23908779B}" type="pres">
      <dgm:prSet presAssocID="{34B38C7D-A168-4681-837B-7328E4E0E455}" presName="c10" presStyleLbl="node1" presStyleIdx="9" presStyleCnt="18"/>
      <dgm:spPr/>
    </dgm:pt>
    <dgm:pt modelId="{BB5B52F6-B5F4-499D-B353-AD6FF173C92E}" type="pres">
      <dgm:prSet presAssocID="{34B38C7D-A168-4681-837B-7328E4E0E455}" presName="c11" presStyleLbl="node1" presStyleIdx="10" presStyleCnt="18"/>
      <dgm:spPr/>
    </dgm:pt>
    <dgm:pt modelId="{5D4D5F36-1CCA-44A0-846A-EACDF969B96F}" type="pres">
      <dgm:prSet presAssocID="{34B38C7D-A168-4681-837B-7328E4E0E455}" presName="c12" presStyleLbl="node1" presStyleIdx="11" presStyleCnt="18"/>
      <dgm:spPr/>
    </dgm:pt>
    <dgm:pt modelId="{8285FAEE-0D3C-4E7B-9343-7772EC82D8EF}" type="pres">
      <dgm:prSet presAssocID="{34B38C7D-A168-4681-837B-7328E4E0E455}" presName="c13" presStyleLbl="node1" presStyleIdx="12" presStyleCnt="18"/>
      <dgm:spPr/>
    </dgm:pt>
    <dgm:pt modelId="{62752652-D589-464B-8338-42079F868E3A}" type="pres">
      <dgm:prSet presAssocID="{34B38C7D-A168-4681-837B-7328E4E0E455}" presName="c14" presStyleLbl="node1" presStyleIdx="13" presStyleCnt="18"/>
      <dgm:spPr/>
    </dgm:pt>
    <dgm:pt modelId="{FFBC9B68-EE78-43F7-BFA0-0594470290AC}" type="pres">
      <dgm:prSet presAssocID="{34B38C7D-A168-4681-837B-7328E4E0E455}" presName="c15" presStyleLbl="node1" presStyleIdx="14" presStyleCnt="18"/>
      <dgm:spPr/>
    </dgm:pt>
    <dgm:pt modelId="{586258E6-E743-4D7C-BB62-CB1320446113}" type="pres">
      <dgm:prSet presAssocID="{34B38C7D-A168-4681-837B-7328E4E0E455}" presName="c16" presStyleLbl="node1" presStyleIdx="15" presStyleCnt="18"/>
      <dgm:spPr/>
    </dgm:pt>
    <dgm:pt modelId="{A5F8CF7C-2472-44FD-9432-DC4646CF47A9}" type="pres">
      <dgm:prSet presAssocID="{34B38C7D-A168-4681-837B-7328E4E0E455}" presName="c17" presStyleLbl="node1" presStyleIdx="16" presStyleCnt="18"/>
      <dgm:spPr/>
    </dgm:pt>
    <dgm:pt modelId="{DD2CA155-B276-44E1-9A27-C17E2FC23842}" type="pres">
      <dgm:prSet presAssocID="{34B38C7D-A168-4681-837B-7328E4E0E455}" presName="c18" presStyleLbl="node1" presStyleIdx="17" presStyleCnt="18"/>
      <dgm:spPr/>
    </dgm:pt>
  </dgm:ptLst>
  <dgm:cxnLst>
    <dgm:cxn modelId="{100778A8-6C01-4680-A6B0-DE0EEFA3DC36}" type="presOf" srcId="{B0865D0E-5AF2-4A6C-A4BF-6046E8C08408}" destId="{68355B78-FEBF-4F12-9A43-4FDC026C116C}" srcOrd="0" destOrd="0" presId="urn:microsoft.com/office/officeart/2009/3/layout/RandomtoResultProcess"/>
    <dgm:cxn modelId="{73D173BC-D762-4F44-BFF8-4EBFDDD42ED7}" srcId="{34B38C7D-A168-4681-837B-7328E4E0E455}" destId="{B0865D0E-5AF2-4A6C-A4BF-6046E8C08408}" srcOrd="0" destOrd="0" parTransId="{AD86D869-6647-463B-B4FD-54CD204F8479}" sibTransId="{6C051933-3C8E-4F19-8077-CB50328A3088}"/>
    <dgm:cxn modelId="{4224C7C7-0BB4-403F-AE07-070B366FE099}" srcId="{796F3531-AFEB-4F33-85BD-0030805046EF}" destId="{34B38C7D-A168-4681-837B-7328E4E0E455}" srcOrd="0" destOrd="0" parTransId="{D726D765-BE04-4BC0-810C-A8C0BC3060AF}" sibTransId="{D76BD2F4-5F58-48D3-8314-96751767A398}"/>
    <dgm:cxn modelId="{64851118-5EFC-4E6A-B570-A266251B9D66}" type="presOf" srcId="{34B38C7D-A168-4681-837B-7328E4E0E455}" destId="{069D848C-4050-47B7-90AB-C0CDA01030B0}" srcOrd="0" destOrd="0" presId="urn:microsoft.com/office/officeart/2009/3/layout/RandomtoResultProcess"/>
    <dgm:cxn modelId="{7F2CCC7F-82CA-499F-BB90-EB93906A17B3}" type="presOf" srcId="{796F3531-AFEB-4F33-85BD-0030805046EF}" destId="{E4E3D1BE-8752-491F-AC0B-7D9D10FF8B08}" srcOrd="0" destOrd="0" presId="urn:microsoft.com/office/officeart/2009/3/layout/RandomtoResultProcess"/>
    <dgm:cxn modelId="{32AE808A-A092-44EE-94EB-8E1DCBA02CC1}" type="presParOf" srcId="{E4E3D1BE-8752-491F-AC0B-7D9D10FF8B08}" destId="{7BA340B8-9781-4880-8CF7-2C22E389023E}" srcOrd="0" destOrd="0" presId="urn:microsoft.com/office/officeart/2009/3/layout/RandomtoResultProcess"/>
    <dgm:cxn modelId="{1730D3C4-0E24-4FEE-ACA8-1E1798324A10}" type="presParOf" srcId="{7BA340B8-9781-4880-8CF7-2C22E389023E}" destId="{069D848C-4050-47B7-90AB-C0CDA01030B0}" srcOrd="0" destOrd="0" presId="urn:microsoft.com/office/officeart/2009/3/layout/RandomtoResultProcess"/>
    <dgm:cxn modelId="{8C0B0F0D-C471-45BD-A9DB-9910873E84B0}" type="presParOf" srcId="{7BA340B8-9781-4880-8CF7-2C22E389023E}" destId="{68355B78-FEBF-4F12-9A43-4FDC026C116C}" srcOrd="1" destOrd="0" presId="urn:microsoft.com/office/officeart/2009/3/layout/RandomtoResultProcess"/>
    <dgm:cxn modelId="{15F6DD44-CFD5-404F-9A48-34CD35F5E92F}" type="presParOf" srcId="{7BA340B8-9781-4880-8CF7-2C22E389023E}" destId="{C6F2ABAB-BB8B-4414-BF5C-19E8E73CF974}" srcOrd="2" destOrd="0" presId="urn:microsoft.com/office/officeart/2009/3/layout/RandomtoResultProcess"/>
    <dgm:cxn modelId="{812A3411-CF28-4FAC-8F10-95DC29A95CB3}" type="presParOf" srcId="{7BA340B8-9781-4880-8CF7-2C22E389023E}" destId="{8F486FB8-8E4E-44C1-BA94-BF4B48B918CC}" srcOrd="3" destOrd="0" presId="urn:microsoft.com/office/officeart/2009/3/layout/RandomtoResultProcess"/>
    <dgm:cxn modelId="{5D7B60AA-F902-4659-AE48-F782B5FCC27B}" type="presParOf" srcId="{7BA340B8-9781-4880-8CF7-2C22E389023E}" destId="{63FE8BB6-FDB7-46F1-B5C6-FE106A5CECE3}" srcOrd="4" destOrd="0" presId="urn:microsoft.com/office/officeart/2009/3/layout/RandomtoResultProcess"/>
    <dgm:cxn modelId="{AAE0A8FF-539C-4A05-93EE-B2AB6F8AFF0F}" type="presParOf" srcId="{7BA340B8-9781-4880-8CF7-2C22E389023E}" destId="{C5804787-0D1C-4D41-AC78-90B65CB6F608}" srcOrd="5" destOrd="0" presId="urn:microsoft.com/office/officeart/2009/3/layout/RandomtoResultProcess"/>
    <dgm:cxn modelId="{9C53DFB9-FDAE-4543-98E1-F39A0878676D}" type="presParOf" srcId="{7BA340B8-9781-4880-8CF7-2C22E389023E}" destId="{BDE4602A-C1FC-4722-80F8-84B999ADBAC9}" srcOrd="6" destOrd="0" presId="urn:microsoft.com/office/officeart/2009/3/layout/RandomtoResultProcess"/>
    <dgm:cxn modelId="{3383A9AE-74A6-4A2C-AB44-09620EAE69C4}" type="presParOf" srcId="{7BA340B8-9781-4880-8CF7-2C22E389023E}" destId="{91181B9F-41E6-4BF2-8747-30856142D205}" srcOrd="7" destOrd="0" presId="urn:microsoft.com/office/officeart/2009/3/layout/RandomtoResultProcess"/>
    <dgm:cxn modelId="{0E40B427-EB3A-4C21-8D18-EB1E9192D467}" type="presParOf" srcId="{7BA340B8-9781-4880-8CF7-2C22E389023E}" destId="{1A4DFFE2-9ACA-4D10-8D9C-FDC7ABEF0D05}" srcOrd="8" destOrd="0" presId="urn:microsoft.com/office/officeart/2009/3/layout/RandomtoResultProcess"/>
    <dgm:cxn modelId="{7C55B7D6-D2DA-4338-B6EA-C8EB35897DA9}" type="presParOf" srcId="{7BA340B8-9781-4880-8CF7-2C22E389023E}" destId="{0E17E234-A18D-4C91-9F7B-59E7443FC094}" srcOrd="9" destOrd="0" presId="urn:microsoft.com/office/officeart/2009/3/layout/RandomtoResultProcess"/>
    <dgm:cxn modelId="{B7E95F25-35B5-4563-9AD5-A87031724D55}" type="presParOf" srcId="{7BA340B8-9781-4880-8CF7-2C22E389023E}" destId="{B185F71C-B409-4BC2-821B-F1535D60A9DC}" srcOrd="10" destOrd="0" presId="urn:microsoft.com/office/officeart/2009/3/layout/RandomtoResultProcess"/>
    <dgm:cxn modelId="{90DEC75C-884A-4D81-8459-B2B5DAB9D518}" type="presParOf" srcId="{7BA340B8-9781-4880-8CF7-2C22E389023E}" destId="{FF82BEC3-184B-4367-9DD5-CBE23908779B}" srcOrd="11" destOrd="0" presId="urn:microsoft.com/office/officeart/2009/3/layout/RandomtoResultProcess"/>
    <dgm:cxn modelId="{6D6E4421-331D-4CE1-9F11-F9DB965F5D5F}" type="presParOf" srcId="{7BA340B8-9781-4880-8CF7-2C22E389023E}" destId="{BB5B52F6-B5F4-499D-B353-AD6FF173C92E}" srcOrd="12" destOrd="0" presId="urn:microsoft.com/office/officeart/2009/3/layout/RandomtoResultProcess"/>
    <dgm:cxn modelId="{F0B2E865-4CC7-4EC8-9B15-5F5C7A08B9E2}" type="presParOf" srcId="{7BA340B8-9781-4880-8CF7-2C22E389023E}" destId="{5D4D5F36-1CCA-44A0-846A-EACDF969B96F}" srcOrd="13" destOrd="0" presId="urn:microsoft.com/office/officeart/2009/3/layout/RandomtoResultProcess"/>
    <dgm:cxn modelId="{FB94AFDC-FD21-414D-B5B0-503EE9D10A8D}" type="presParOf" srcId="{7BA340B8-9781-4880-8CF7-2C22E389023E}" destId="{8285FAEE-0D3C-4E7B-9343-7772EC82D8EF}" srcOrd="14" destOrd="0" presId="urn:microsoft.com/office/officeart/2009/3/layout/RandomtoResultProcess"/>
    <dgm:cxn modelId="{98FE17C2-702A-49FC-9620-6A79B18A99C1}" type="presParOf" srcId="{7BA340B8-9781-4880-8CF7-2C22E389023E}" destId="{62752652-D589-464B-8338-42079F868E3A}" srcOrd="15" destOrd="0" presId="urn:microsoft.com/office/officeart/2009/3/layout/RandomtoResultProcess"/>
    <dgm:cxn modelId="{ADE6F04D-0192-43D6-B754-376108CF97BD}" type="presParOf" srcId="{7BA340B8-9781-4880-8CF7-2C22E389023E}" destId="{FFBC9B68-EE78-43F7-BFA0-0594470290AC}" srcOrd="16" destOrd="0" presId="urn:microsoft.com/office/officeart/2009/3/layout/RandomtoResultProcess"/>
    <dgm:cxn modelId="{6ED5C281-F6AE-4D13-A662-E7728E5F3251}" type="presParOf" srcId="{7BA340B8-9781-4880-8CF7-2C22E389023E}" destId="{586258E6-E743-4D7C-BB62-CB1320446113}" srcOrd="17" destOrd="0" presId="urn:microsoft.com/office/officeart/2009/3/layout/RandomtoResultProcess"/>
    <dgm:cxn modelId="{2DE46C17-B062-47E4-A171-C9234999E65E}" type="presParOf" srcId="{7BA340B8-9781-4880-8CF7-2C22E389023E}" destId="{A5F8CF7C-2472-44FD-9432-DC4646CF47A9}" srcOrd="18" destOrd="0" presId="urn:microsoft.com/office/officeart/2009/3/layout/RandomtoResultProcess"/>
    <dgm:cxn modelId="{E64B9D6A-7564-4942-BD15-DEE222976952}" type="presParOf" srcId="{7BA340B8-9781-4880-8CF7-2C22E389023E}" destId="{DD2CA155-B276-44E1-9A27-C17E2FC23842}" srcOrd="19"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E5F9A3-A5AF-4EA3-BAEC-8BCBDE05D64B}" type="doc">
      <dgm:prSet loTypeId="urn:microsoft.com/office/officeart/2009/3/layout/RandomtoResultProcess" loCatId="process" qsTypeId="urn:microsoft.com/office/officeart/2005/8/quickstyle/3d9" qsCatId="3D" csTypeId="urn:microsoft.com/office/officeart/2005/8/colors/colorful1" csCatId="colorful" phldr="1"/>
      <dgm:spPr/>
      <dgm:t>
        <a:bodyPr/>
        <a:lstStyle/>
        <a:p>
          <a:endParaRPr lang="es-SV"/>
        </a:p>
      </dgm:t>
    </dgm:pt>
    <dgm:pt modelId="{2048A395-93F7-4707-BDC6-7747D34397F4}">
      <dgm:prSet phldrT="[Texto]"/>
      <dgm:spPr/>
      <dgm:t>
        <a:bodyPr/>
        <a:lstStyle/>
        <a:p>
          <a:r>
            <a:rPr lang="es-SV" b="1" dirty="0" smtClean="0">
              <a:latin typeface="Algerian" pitchFamily="82" charset="0"/>
            </a:rPr>
            <a:t>3</a:t>
          </a:r>
          <a:endParaRPr lang="es-SV" b="1" dirty="0">
            <a:latin typeface="Algerian" pitchFamily="82" charset="0"/>
          </a:endParaRPr>
        </a:p>
      </dgm:t>
    </dgm:pt>
    <dgm:pt modelId="{0D474594-1706-4A7F-8D16-727486E543E9}" type="parTrans" cxnId="{C3F04D70-E44B-4F99-827B-DBDCC52AE056}">
      <dgm:prSet/>
      <dgm:spPr/>
      <dgm:t>
        <a:bodyPr/>
        <a:lstStyle/>
        <a:p>
          <a:endParaRPr lang="es-SV"/>
        </a:p>
      </dgm:t>
    </dgm:pt>
    <dgm:pt modelId="{F43B974A-9BB1-4A09-A434-7B73128A2014}" type="sibTrans" cxnId="{C3F04D70-E44B-4F99-827B-DBDCC52AE056}">
      <dgm:prSet/>
      <dgm:spPr/>
      <dgm:t>
        <a:bodyPr/>
        <a:lstStyle/>
        <a:p>
          <a:endParaRPr lang="es-SV"/>
        </a:p>
      </dgm:t>
    </dgm:pt>
    <dgm:pt modelId="{7C034E26-89D4-4802-B023-E0E429F4F2F5}">
      <dgm:prSet phldrT="[Texto]"/>
      <dgm:spPr/>
      <dgm:t>
        <a:bodyPr/>
        <a:lstStyle/>
        <a:p>
          <a:r>
            <a:rPr lang="es-SV" dirty="0" smtClean="0">
              <a:latin typeface="Algerian" pitchFamily="82" charset="0"/>
            </a:rPr>
            <a:t>FUERZAS ECONOMICAS</a:t>
          </a:r>
          <a:endParaRPr lang="es-SV" dirty="0">
            <a:latin typeface="Algerian" pitchFamily="82" charset="0"/>
          </a:endParaRPr>
        </a:p>
      </dgm:t>
    </dgm:pt>
    <dgm:pt modelId="{974D0723-9039-4FC2-87F3-80D99A29B969}" type="parTrans" cxnId="{DB9C5B26-9798-49DE-9D58-7E18A71E6803}">
      <dgm:prSet/>
      <dgm:spPr/>
      <dgm:t>
        <a:bodyPr/>
        <a:lstStyle/>
        <a:p>
          <a:endParaRPr lang="es-SV"/>
        </a:p>
      </dgm:t>
    </dgm:pt>
    <dgm:pt modelId="{E52A6F7F-2A40-4ED9-B746-93739302C26C}" type="sibTrans" cxnId="{DB9C5B26-9798-49DE-9D58-7E18A71E6803}">
      <dgm:prSet/>
      <dgm:spPr/>
      <dgm:t>
        <a:bodyPr/>
        <a:lstStyle/>
        <a:p>
          <a:endParaRPr lang="es-SV"/>
        </a:p>
      </dgm:t>
    </dgm:pt>
    <dgm:pt modelId="{A031A5BB-BB91-498B-8154-7830E82C83C2}" type="pres">
      <dgm:prSet presAssocID="{70E5F9A3-A5AF-4EA3-BAEC-8BCBDE05D64B}" presName="Name0" presStyleCnt="0">
        <dgm:presLayoutVars>
          <dgm:dir/>
          <dgm:animOne val="branch"/>
          <dgm:animLvl val="lvl"/>
        </dgm:presLayoutVars>
      </dgm:prSet>
      <dgm:spPr/>
      <dgm:t>
        <a:bodyPr/>
        <a:lstStyle/>
        <a:p>
          <a:endParaRPr lang="es-SV"/>
        </a:p>
      </dgm:t>
    </dgm:pt>
    <dgm:pt modelId="{4C1FE337-E7F8-40C8-8415-4FC302CC1D55}" type="pres">
      <dgm:prSet presAssocID="{2048A395-93F7-4707-BDC6-7747D34397F4}" presName="chaos" presStyleCnt="0"/>
      <dgm:spPr/>
    </dgm:pt>
    <dgm:pt modelId="{9335C45A-D8F2-4245-93EF-9D722F0E9510}" type="pres">
      <dgm:prSet presAssocID="{2048A395-93F7-4707-BDC6-7747D34397F4}" presName="parTx1" presStyleLbl="revTx" presStyleIdx="0" presStyleCnt="2"/>
      <dgm:spPr/>
      <dgm:t>
        <a:bodyPr/>
        <a:lstStyle/>
        <a:p>
          <a:endParaRPr lang="es-SV"/>
        </a:p>
      </dgm:t>
    </dgm:pt>
    <dgm:pt modelId="{DBA3C91C-C493-4F3E-892E-A82BD1FA63FC}" type="pres">
      <dgm:prSet presAssocID="{2048A395-93F7-4707-BDC6-7747D34397F4}" presName="desTx1" presStyleLbl="revTx" presStyleIdx="1" presStyleCnt="2">
        <dgm:presLayoutVars>
          <dgm:bulletEnabled val="1"/>
        </dgm:presLayoutVars>
      </dgm:prSet>
      <dgm:spPr/>
      <dgm:t>
        <a:bodyPr/>
        <a:lstStyle/>
        <a:p>
          <a:endParaRPr lang="es-SV"/>
        </a:p>
      </dgm:t>
    </dgm:pt>
    <dgm:pt modelId="{47E1BB70-C368-4644-8F1D-887448689F34}" type="pres">
      <dgm:prSet presAssocID="{2048A395-93F7-4707-BDC6-7747D34397F4}" presName="c1" presStyleLbl="node1" presStyleIdx="0" presStyleCnt="18"/>
      <dgm:spPr/>
    </dgm:pt>
    <dgm:pt modelId="{61A81866-7CB5-41B9-B10B-B574F8EC1804}" type="pres">
      <dgm:prSet presAssocID="{2048A395-93F7-4707-BDC6-7747D34397F4}" presName="c2" presStyleLbl="node1" presStyleIdx="1" presStyleCnt="18"/>
      <dgm:spPr/>
    </dgm:pt>
    <dgm:pt modelId="{BAB7C4FE-D08D-4F7F-9AEF-5F030A5E2FEE}" type="pres">
      <dgm:prSet presAssocID="{2048A395-93F7-4707-BDC6-7747D34397F4}" presName="c3" presStyleLbl="node1" presStyleIdx="2" presStyleCnt="18"/>
      <dgm:spPr/>
    </dgm:pt>
    <dgm:pt modelId="{FCB92E5D-F8AF-4184-A605-01F199B7D9D5}" type="pres">
      <dgm:prSet presAssocID="{2048A395-93F7-4707-BDC6-7747D34397F4}" presName="c4" presStyleLbl="node1" presStyleIdx="3" presStyleCnt="18"/>
      <dgm:spPr/>
    </dgm:pt>
    <dgm:pt modelId="{C1BDC755-19A7-4C4D-9CD9-8BDC62B12EA4}" type="pres">
      <dgm:prSet presAssocID="{2048A395-93F7-4707-BDC6-7747D34397F4}" presName="c5" presStyleLbl="node1" presStyleIdx="4" presStyleCnt="18"/>
      <dgm:spPr/>
    </dgm:pt>
    <dgm:pt modelId="{5BBB32D2-65C8-445A-9F85-543D53FE2ED4}" type="pres">
      <dgm:prSet presAssocID="{2048A395-93F7-4707-BDC6-7747D34397F4}" presName="c6" presStyleLbl="node1" presStyleIdx="5" presStyleCnt="18"/>
      <dgm:spPr/>
    </dgm:pt>
    <dgm:pt modelId="{A1211D19-95CD-448B-92AE-532D5B756DB3}" type="pres">
      <dgm:prSet presAssocID="{2048A395-93F7-4707-BDC6-7747D34397F4}" presName="c7" presStyleLbl="node1" presStyleIdx="6" presStyleCnt="18"/>
      <dgm:spPr/>
    </dgm:pt>
    <dgm:pt modelId="{81C73B11-7525-46D4-9740-983FC7F79C10}" type="pres">
      <dgm:prSet presAssocID="{2048A395-93F7-4707-BDC6-7747D34397F4}" presName="c8" presStyleLbl="node1" presStyleIdx="7" presStyleCnt="18"/>
      <dgm:spPr/>
    </dgm:pt>
    <dgm:pt modelId="{7F0EF90B-BC0F-4FE8-8D00-B5071DAA3D4E}" type="pres">
      <dgm:prSet presAssocID="{2048A395-93F7-4707-BDC6-7747D34397F4}" presName="c9" presStyleLbl="node1" presStyleIdx="8" presStyleCnt="18"/>
      <dgm:spPr/>
    </dgm:pt>
    <dgm:pt modelId="{C689EC2B-B025-4F39-B77F-58AAE2778921}" type="pres">
      <dgm:prSet presAssocID="{2048A395-93F7-4707-BDC6-7747D34397F4}" presName="c10" presStyleLbl="node1" presStyleIdx="9" presStyleCnt="18"/>
      <dgm:spPr/>
    </dgm:pt>
    <dgm:pt modelId="{2884EC0D-EA10-4A4B-9498-9C003A36EAF7}" type="pres">
      <dgm:prSet presAssocID="{2048A395-93F7-4707-BDC6-7747D34397F4}" presName="c11" presStyleLbl="node1" presStyleIdx="10" presStyleCnt="18"/>
      <dgm:spPr/>
    </dgm:pt>
    <dgm:pt modelId="{6D425764-57AB-4E48-AD70-0DFEF725958D}" type="pres">
      <dgm:prSet presAssocID="{2048A395-93F7-4707-BDC6-7747D34397F4}" presName="c12" presStyleLbl="node1" presStyleIdx="11" presStyleCnt="18"/>
      <dgm:spPr/>
    </dgm:pt>
    <dgm:pt modelId="{768A1E6D-1D85-4ED3-A92F-9E15DC6F6C4B}" type="pres">
      <dgm:prSet presAssocID="{2048A395-93F7-4707-BDC6-7747D34397F4}" presName="c13" presStyleLbl="node1" presStyleIdx="12" presStyleCnt="18"/>
      <dgm:spPr/>
    </dgm:pt>
    <dgm:pt modelId="{A27866A1-34A6-4988-BE21-7122DB0B45FC}" type="pres">
      <dgm:prSet presAssocID="{2048A395-93F7-4707-BDC6-7747D34397F4}" presName="c14" presStyleLbl="node1" presStyleIdx="13" presStyleCnt="18"/>
      <dgm:spPr/>
    </dgm:pt>
    <dgm:pt modelId="{B69ABBE1-1335-4424-B967-58E92FBC9D48}" type="pres">
      <dgm:prSet presAssocID="{2048A395-93F7-4707-BDC6-7747D34397F4}" presName="c15" presStyleLbl="node1" presStyleIdx="14" presStyleCnt="18"/>
      <dgm:spPr/>
    </dgm:pt>
    <dgm:pt modelId="{40553FCC-5867-4B52-9451-C69A101AF710}" type="pres">
      <dgm:prSet presAssocID="{2048A395-93F7-4707-BDC6-7747D34397F4}" presName="c16" presStyleLbl="node1" presStyleIdx="15" presStyleCnt="18"/>
      <dgm:spPr/>
    </dgm:pt>
    <dgm:pt modelId="{9CE35F6B-2899-4B84-B46B-B851B790A0CC}" type="pres">
      <dgm:prSet presAssocID="{2048A395-93F7-4707-BDC6-7747D34397F4}" presName="c17" presStyleLbl="node1" presStyleIdx="16" presStyleCnt="18"/>
      <dgm:spPr/>
    </dgm:pt>
    <dgm:pt modelId="{3D43009B-104A-48C0-88B2-9506B8F1D1F5}" type="pres">
      <dgm:prSet presAssocID="{2048A395-93F7-4707-BDC6-7747D34397F4}" presName="c18" presStyleLbl="node1" presStyleIdx="17" presStyleCnt="18" custLinFactNeighborX="-22072" custLinFactNeighborY="-47765"/>
      <dgm:spPr/>
    </dgm:pt>
  </dgm:ptLst>
  <dgm:cxnLst>
    <dgm:cxn modelId="{C3F04D70-E44B-4F99-827B-DBDCC52AE056}" srcId="{70E5F9A3-A5AF-4EA3-BAEC-8BCBDE05D64B}" destId="{2048A395-93F7-4707-BDC6-7747D34397F4}" srcOrd="0" destOrd="0" parTransId="{0D474594-1706-4A7F-8D16-727486E543E9}" sibTransId="{F43B974A-9BB1-4A09-A434-7B73128A2014}"/>
    <dgm:cxn modelId="{D62C78C3-D0A3-4F09-8F37-85B7D71A7835}" type="presOf" srcId="{7C034E26-89D4-4802-B023-E0E429F4F2F5}" destId="{DBA3C91C-C493-4F3E-892E-A82BD1FA63FC}" srcOrd="0" destOrd="0" presId="urn:microsoft.com/office/officeart/2009/3/layout/RandomtoResultProcess"/>
    <dgm:cxn modelId="{38B56369-43C6-4969-855A-BEDC479AABB5}" type="presOf" srcId="{2048A395-93F7-4707-BDC6-7747D34397F4}" destId="{9335C45A-D8F2-4245-93EF-9D722F0E9510}" srcOrd="0" destOrd="0" presId="urn:microsoft.com/office/officeart/2009/3/layout/RandomtoResultProcess"/>
    <dgm:cxn modelId="{DB9C5B26-9798-49DE-9D58-7E18A71E6803}" srcId="{2048A395-93F7-4707-BDC6-7747D34397F4}" destId="{7C034E26-89D4-4802-B023-E0E429F4F2F5}" srcOrd="0" destOrd="0" parTransId="{974D0723-9039-4FC2-87F3-80D99A29B969}" sibTransId="{E52A6F7F-2A40-4ED9-B746-93739302C26C}"/>
    <dgm:cxn modelId="{81AA8E3E-7543-4B47-9E8D-70D1DF708DF4}" type="presOf" srcId="{70E5F9A3-A5AF-4EA3-BAEC-8BCBDE05D64B}" destId="{A031A5BB-BB91-498B-8154-7830E82C83C2}" srcOrd="0" destOrd="0" presId="urn:microsoft.com/office/officeart/2009/3/layout/RandomtoResultProcess"/>
    <dgm:cxn modelId="{17D34D0F-3260-466C-BA7B-19FC561B30A8}" type="presParOf" srcId="{A031A5BB-BB91-498B-8154-7830E82C83C2}" destId="{4C1FE337-E7F8-40C8-8415-4FC302CC1D55}" srcOrd="0" destOrd="0" presId="urn:microsoft.com/office/officeart/2009/3/layout/RandomtoResultProcess"/>
    <dgm:cxn modelId="{9DC3E20D-3D91-483E-8597-7064425737BF}" type="presParOf" srcId="{4C1FE337-E7F8-40C8-8415-4FC302CC1D55}" destId="{9335C45A-D8F2-4245-93EF-9D722F0E9510}" srcOrd="0" destOrd="0" presId="urn:microsoft.com/office/officeart/2009/3/layout/RandomtoResultProcess"/>
    <dgm:cxn modelId="{FE65C558-1E61-4264-9E45-09796A1A1454}" type="presParOf" srcId="{4C1FE337-E7F8-40C8-8415-4FC302CC1D55}" destId="{DBA3C91C-C493-4F3E-892E-A82BD1FA63FC}" srcOrd="1" destOrd="0" presId="urn:microsoft.com/office/officeart/2009/3/layout/RandomtoResultProcess"/>
    <dgm:cxn modelId="{998F057B-087B-4CC8-9B51-D90EE8AAC6EA}" type="presParOf" srcId="{4C1FE337-E7F8-40C8-8415-4FC302CC1D55}" destId="{47E1BB70-C368-4644-8F1D-887448689F34}" srcOrd="2" destOrd="0" presId="urn:microsoft.com/office/officeart/2009/3/layout/RandomtoResultProcess"/>
    <dgm:cxn modelId="{352CC2B4-67BE-4884-9B4F-3F50519E5D08}" type="presParOf" srcId="{4C1FE337-E7F8-40C8-8415-4FC302CC1D55}" destId="{61A81866-7CB5-41B9-B10B-B574F8EC1804}" srcOrd="3" destOrd="0" presId="urn:microsoft.com/office/officeart/2009/3/layout/RandomtoResultProcess"/>
    <dgm:cxn modelId="{65F7BEDD-CF3B-4965-A103-A62C51ACA939}" type="presParOf" srcId="{4C1FE337-E7F8-40C8-8415-4FC302CC1D55}" destId="{BAB7C4FE-D08D-4F7F-9AEF-5F030A5E2FEE}" srcOrd="4" destOrd="0" presId="urn:microsoft.com/office/officeart/2009/3/layout/RandomtoResultProcess"/>
    <dgm:cxn modelId="{A2C970FB-8472-47DF-91AB-83FEC21C285B}" type="presParOf" srcId="{4C1FE337-E7F8-40C8-8415-4FC302CC1D55}" destId="{FCB92E5D-F8AF-4184-A605-01F199B7D9D5}" srcOrd="5" destOrd="0" presId="urn:microsoft.com/office/officeart/2009/3/layout/RandomtoResultProcess"/>
    <dgm:cxn modelId="{B0F0B354-DDF9-4907-9459-3B07B81BB3B1}" type="presParOf" srcId="{4C1FE337-E7F8-40C8-8415-4FC302CC1D55}" destId="{C1BDC755-19A7-4C4D-9CD9-8BDC62B12EA4}" srcOrd="6" destOrd="0" presId="urn:microsoft.com/office/officeart/2009/3/layout/RandomtoResultProcess"/>
    <dgm:cxn modelId="{4B51DDDF-B73A-40A0-902F-16162D07CBB9}" type="presParOf" srcId="{4C1FE337-E7F8-40C8-8415-4FC302CC1D55}" destId="{5BBB32D2-65C8-445A-9F85-543D53FE2ED4}" srcOrd="7" destOrd="0" presId="urn:microsoft.com/office/officeart/2009/3/layout/RandomtoResultProcess"/>
    <dgm:cxn modelId="{1AB459B0-2D39-4B19-B531-5E2F619F946A}" type="presParOf" srcId="{4C1FE337-E7F8-40C8-8415-4FC302CC1D55}" destId="{A1211D19-95CD-448B-92AE-532D5B756DB3}" srcOrd="8" destOrd="0" presId="urn:microsoft.com/office/officeart/2009/3/layout/RandomtoResultProcess"/>
    <dgm:cxn modelId="{9736E64A-08AF-45C4-B8A2-9A97C68BC9C9}" type="presParOf" srcId="{4C1FE337-E7F8-40C8-8415-4FC302CC1D55}" destId="{81C73B11-7525-46D4-9740-983FC7F79C10}" srcOrd="9" destOrd="0" presId="urn:microsoft.com/office/officeart/2009/3/layout/RandomtoResultProcess"/>
    <dgm:cxn modelId="{9AE25876-7858-45D1-854B-FA8212A13CF8}" type="presParOf" srcId="{4C1FE337-E7F8-40C8-8415-4FC302CC1D55}" destId="{7F0EF90B-BC0F-4FE8-8D00-B5071DAA3D4E}" srcOrd="10" destOrd="0" presId="urn:microsoft.com/office/officeart/2009/3/layout/RandomtoResultProcess"/>
    <dgm:cxn modelId="{2DE91A83-DBD2-4D89-9D5B-2D1338A07333}" type="presParOf" srcId="{4C1FE337-E7F8-40C8-8415-4FC302CC1D55}" destId="{C689EC2B-B025-4F39-B77F-58AAE2778921}" srcOrd="11" destOrd="0" presId="urn:microsoft.com/office/officeart/2009/3/layout/RandomtoResultProcess"/>
    <dgm:cxn modelId="{AFFE3413-8C81-4F39-8C41-8B0EFC8278FA}" type="presParOf" srcId="{4C1FE337-E7F8-40C8-8415-4FC302CC1D55}" destId="{2884EC0D-EA10-4A4B-9498-9C003A36EAF7}" srcOrd="12" destOrd="0" presId="urn:microsoft.com/office/officeart/2009/3/layout/RandomtoResultProcess"/>
    <dgm:cxn modelId="{5ECB11DA-D3F7-48E0-807A-E3DB7E9B0988}" type="presParOf" srcId="{4C1FE337-E7F8-40C8-8415-4FC302CC1D55}" destId="{6D425764-57AB-4E48-AD70-0DFEF725958D}" srcOrd="13" destOrd="0" presId="urn:microsoft.com/office/officeart/2009/3/layout/RandomtoResultProcess"/>
    <dgm:cxn modelId="{AA06C65D-3AE2-46CC-9B31-451985646099}" type="presParOf" srcId="{4C1FE337-E7F8-40C8-8415-4FC302CC1D55}" destId="{768A1E6D-1D85-4ED3-A92F-9E15DC6F6C4B}" srcOrd="14" destOrd="0" presId="urn:microsoft.com/office/officeart/2009/3/layout/RandomtoResultProcess"/>
    <dgm:cxn modelId="{E11D0C99-9247-4E12-B06F-CDC6AF8DAB06}" type="presParOf" srcId="{4C1FE337-E7F8-40C8-8415-4FC302CC1D55}" destId="{A27866A1-34A6-4988-BE21-7122DB0B45FC}" srcOrd="15" destOrd="0" presId="urn:microsoft.com/office/officeart/2009/3/layout/RandomtoResultProcess"/>
    <dgm:cxn modelId="{52DBD1AD-3A94-40E4-91E6-BFEE047E42F8}" type="presParOf" srcId="{4C1FE337-E7F8-40C8-8415-4FC302CC1D55}" destId="{B69ABBE1-1335-4424-B967-58E92FBC9D48}" srcOrd="16" destOrd="0" presId="urn:microsoft.com/office/officeart/2009/3/layout/RandomtoResultProcess"/>
    <dgm:cxn modelId="{9F829E09-86BF-400D-BA60-7CD7164C9E7A}" type="presParOf" srcId="{4C1FE337-E7F8-40C8-8415-4FC302CC1D55}" destId="{40553FCC-5867-4B52-9451-C69A101AF710}" srcOrd="17" destOrd="0" presId="urn:microsoft.com/office/officeart/2009/3/layout/RandomtoResultProcess"/>
    <dgm:cxn modelId="{C8162B4C-50B6-4972-8FE2-758DDFD2EE12}" type="presParOf" srcId="{4C1FE337-E7F8-40C8-8415-4FC302CC1D55}" destId="{9CE35F6B-2899-4B84-B46B-B851B790A0CC}" srcOrd="18" destOrd="0" presId="urn:microsoft.com/office/officeart/2009/3/layout/RandomtoResultProcess"/>
    <dgm:cxn modelId="{77B85CB3-F819-44D6-BD81-63A1EAEA46E1}" type="presParOf" srcId="{4C1FE337-E7F8-40C8-8415-4FC302CC1D55}" destId="{3D43009B-104A-48C0-88B2-9506B8F1D1F5}" srcOrd="19"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B454C9-9195-44D7-B92E-0833330F7399}" type="doc">
      <dgm:prSet loTypeId="urn:microsoft.com/office/officeart/2011/layout/RadialPictureList" loCatId="picture" qsTypeId="urn:microsoft.com/office/officeart/2005/8/quickstyle/3d4" qsCatId="3D" csTypeId="urn:microsoft.com/office/officeart/2005/8/colors/accent1_2" csCatId="accent1" phldr="1"/>
      <dgm:spPr/>
      <dgm:t>
        <a:bodyPr/>
        <a:lstStyle/>
        <a:p>
          <a:endParaRPr lang="es-SV"/>
        </a:p>
      </dgm:t>
    </dgm:pt>
    <dgm:pt modelId="{0F99F55D-5F2D-4750-BB76-67FF25F851CE}">
      <dgm:prSet phldrT="[Texto]"/>
      <dgm:spPr>
        <a:solidFill>
          <a:srgbClr val="FFC000"/>
        </a:solidFill>
        <a:ln>
          <a:solidFill>
            <a:schemeClr val="bg1"/>
          </a:solidFill>
        </a:ln>
        <a:effectLst>
          <a:reflection blurRad="6350" stA="50000" endA="300" endPos="55000" dir="5400000" sy="-100000" algn="bl" rotWithShape="0"/>
        </a:effectLst>
      </dgm:spPr>
      <dgm:t>
        <a:bodyPr/>
        <a:lstStyle/>
        <a:p>
          <a:r>
            <a:rPr lang="es-SV" b="1" dirty="0" smtClean="0">
              <a:solidFill>
                <a:schemeClr val="bg1"/>
              </a:solidFill>
              <a:latin typeface="Algerian" pitchFamily="82" charset="0"/>
            </a:rPr>
            <a:t>¿PARA</a:t>
          </a:r>
        </a:p>
        <a:p>
          <a:r>
            <a:rPr lang="es-SV" b="1" dirty="0" smtClean="0">
              <a:solidFill>
                <a:schemeClr val="bg1"/>
              </a:solidFill>
              <a:latin typeface="Algerian" pitchFamily="82" charset="0"/>
            </a:rPr>
            <a:t>QUE?</a:t>
          </a:r>
        </a:p>
      </dgm:t>
    </dgm:pt>
    <dgm:pt modelId="{004417B9-6A15-4F93-9C9C-BCAB368272D3}" type="parTrans" cxnId="{6B04C3FC-A770-4452-BFA8-BBD0E2A74426}">
      <dgm:prSet/>
      <dgm:spPr/>
      <dgm:t>
        <a:bodyPr/>
        <a:lstStyle/>
        <a:p>
          <a:endParaRPr lang="es-SV"/>
        </a:p>
      </dgm:t>
    </dgm:pt>
    <dgm:pt modelId="{31A53DDD-F401-43A0-AA4F-F28E1DA3B954}" type="sibTrans" cxnId="{6B04C3FC-A770-4452-BFA8-BBD0E2A74426}">
      <dgm:prSet/>
      <dgm:spPr/>
      <dgm:t>
        <a:bodyPr/>
        <a:lstStyle/>
        <a:p>
          <a:endParaRPr lang="es-SV"/>
        </a:p>
      </dgm:t>
    </dgm:pt>
    <dgm:pt modelId="{C56BB915-5BD6-4FFC-ADF4-2B76F1162817}">
      <dgm:prSet phldrT="[Texto]" custT="1"/>
      <dgm:spPr>
        <a:effectLst>
          <a:reflection blurRad="6350" stA="52000" endA="300" endPos="35000" dir="5400000" sy="-100000" algn="bl" rotWithShape="0"/>
        </a:effectLst>
      </dgm:spPr>
      <dgm:t>
        <a:bodyPr/>
        <a:lstStyle/>
        <a:p>
          <a:pPr algn="ctr"/>
          <a:r>
            <a:rPr lang="es-SV" sz="3900" dirty="0" smtClean="0">
              <a:solidFill>
                <a:srgbClr val="FFC000"/>
              </a:solidFill>
              <a:latin typeface="Aharoni" pitchFamily="2" charset="-79"/>
              <a:cs typeface="Aharoni" pitchFamily="2" charset="-79"/>
            </a:rPr>
            <a:t>Para </a:t>
          </a:r>
          <a:r>
            <a:rPr lang="es-SV" sz="4000" dirty="0" smtClean="0">
              <a:solidFill>
                <a:srgbClr val="FFC000"/>
              </a:solidFill>
              <a:latin typeface="Aharoni" pitchFamily="2" charset="-79"/>
              <a:cs typeface="Aharoni" pitchFamily="2" charset="-79"/>
            </a:rPr>
            <a:t>coordinar</a:t>
          </a:r>
          <a:r>
            <a:rPr lang="es-SV" sz="3900" dirty="0" smtClean="0">
              <a:solidFill>
                <a:srgbClr val="FFC000"/>
              </a:solidFill>
              <a:latin typeface="Aharoni" pitchFamily="2" charset="-79"/>
              <a:cs typeface="Aharoni" pitchFamily="2" charset="-79"/>
            </a:rPr>
            <a:t> actividades</a:t>
          </a:r>
          <a:endParaRPr lang="es-SV" sz="3900" dirty="0">
            <a:solidFill>
              <a:srgbClr val="FFC000"/>
            </a:solidFill>
            <a:latin typeface="Aharoni" pitchFamily="2" charset="-79"/>
            <a:cs typeface="Aharoni" pitchFamily="2" charset="-79"/>
          </a:endParaRPr>
        </a:p>
      </dgm:t>
    </dgm:pt>
    <dgm:pt modelId="{DF17DC6A-FAEE-4B66-A296-EFF9E8CB6C39}" type="parTrans" cxnId="{A238F8B2-BE4E-4C24-8207-EDAF99A6F2F4}">
      <dgm:prSet/>
      <dgm:spPr/>
      <dgm:t>
        <a:bodyPr/>
        <a:lstStyle/>
        <a:p>
          <a:endParaRPr lang="es-SV"/>
        </a:p>
      </dgm:t>
    </dgm:pt>
    <dgm:pt modelId="{4915771E-7E40-4532-9E86-E8F4CDFCBA3A}" type="sibTrans" cxnId="{A238F8B2-BE4E-4C24-8207-EDAF99A6F2F4}">
      <dgm:prSet/>
      <dgm:spPr/>
      <dgm:t>
        <a:bodyPr/>
        <a:lstStyle/>
        <a:p>
          <a:endParaRPr lang="es-SV"/>
        </a:p>
      </dgm:t>
    </dgm:pt>
    <dgm:pt modelId="{D33E0477-B4B4-43DD-B02A-B7766401AB29}">
      <dgm:prSet phldrT="[Texto]" custT="1"/>
      <dgm:spPr>
        <a:effectLst>
          <a:reflection blurRad="6350" stA="50000" endA="300" endPos="55000" dir="5400000" sy="-100000" algn="bl" rotWithShape="0"/>
        </a:effectLst>
      </dgm:spPr>
      <dgm:t>
        <a:bodyPr/>
        <a:lstStyle/>
        <a:p>
          <a:pPr algn="ctr"/>
          <a:r>
            <a:rPr lang="es-SV" sz="3900" dirty="0" smtClean="0">
              <a:solidFill>
                <a:srgbClr val="FFC000"/>
              </a:solidFill>
              <a:effectLst>
                <a:reflection blurRad="6350" stA="60000" endA="900" endPos="58000" dir="5400000" sy="-100000" algn="bl" rotWithShape="0"/>
              </a:effectLst>
              <a:latin typeface="Aharoni" pitchFamily="2" charset="-79"/>
              <a:cs typeface="Aharoni" pitchFamily="2" charset="-79"/>
            </a:rPr>
            <a:t>Para  asegurar</a:t>
          </a:r>
        </a:p>
        <a:p>
          <a:pPr algn="ctr"/>
          <a:r>
            <a:rPr lang="es-SV" sz="3900" dirty="0" smtClean="0">
              <a:solidFill>
                <a:srgbClr val="FFC000"/>
              </a:solidFill>
              <a:effectLst>
                <a:reflection blurRad="6350" stA="60000" endA="900" endPos="58000" dir="5400000" sy="-100000" algn="bl" rotWithShape="0"/>
              </a:effectLst>
              <a:latin typeface="Aharoni" pitchFamily="2" charset="-79"/>
              <a:cs typeface="Aharoni" pitchFamily="2" charset="-79"/>
            </a:rPr>
            <a:t>  el futuro</a:t>
          </a:r>
          <a:endParaRPr lang="es-SV" sz="3900" dirty="0">
            <a:solidFill>
              <a:srgbClr val="FFC000"/>
            </a:solidFill>
            <a:effectLst>
              <a:reflection blurRad="6350" stA="60000" endA="900" endPos="58000" dir="5400000" sy="-100000" algn="bl" rotWithShape="0"/>
            </a:effectLst>
            <a:latin typeface="Aharoni" pitchFamily="2" charset="-79"/>
            <a:cs typeface="Aharoni" pitchFamily="2" charset="-79"/>
          </a:endParaRPr>
        </a:p>
      </dgm:t>
    </dgm:pt>
    <dgm:pt modelId="{14543EA0-7270-46AF-A883-CE5861AED2CA}" type="parTrans" cxnId="{72B1759E-F644-4A0A-BF3C-A33E20543A0A}">
      <dgm:prSet/>
      <dgm:spPr/>
      <dgm:t>
        <a:bodyPr/>
        <a:lstStyle/>
        <a:p>
          <a:endParaRPr lang="es-SV"/>
        </a:p>
      </dgm:t>
    </dgm:pt>
    <dgm:pt modelId="{159B2750-B0D8-44B3-A96D-DD7388AAE1DE}" type="sibTrans" cxnId="{72B1759E-F644-4A0A-BF3C-A33E20543A0A}">
      <dgm:prSet/>
      <dgm:spPr/>
      <dgm:t>
        <a:bodyPr/>
        <a:lstStyle/>
        <a:p>
          <a:endParaRPr lang="es-SV"/>
        </a:p>
      </dgm:t>
    </dgm:pt>
    <dgm:pt modelId="{3E132682-6BFB-4DF5-A419-A748BADC7F84}">
      <dgm:prSet phldrT="[Texto]" custT="1"/>
      <dgm:spPr>
        <a:effectLst>
          <a:reflection blurRad="6350" stA="50000" endA="300" endPos="55000" dir="5400000" sy="-100000" algn="bl" rotWithShape="0"/>
        </a:effectLst>
      </dgm:spPr>
      <dgm:t>
        <a:bodyPr/>
        <a:lstStyle/>
        <a:p>
          <a:pPr algn="ctr"/>
          <a:endParaRPr lang="es-SV" sz="3900" dirty="0" smtClean="0">
            <a:latin typeface="Aharoni" pitchFamily="2" charset="-79"/>
            <a:cs typeface="Aharoni" pitchFamily="2" charset="-79"/>
          </a:endParaRPr>
        </a:p>
        <a:p>
          <a:pPr algn="ctr"/>
          <a:r>
            <a:rPr lang="es-SV" sz="3900" dirty="0" smtClean="0">
              <a:solidFill>
                <a:srgbClr val="FFC000"/>
              </a:solidFill>
              <a:latin typeface="Aharoni" pitchFamily="2" charset="-79"/>
              <a:cs typeface="Aharoni" pitchFamily="2" charset="-79"/>
            </a:rPr>
            <a:t>Para ser racionales</a:t>
          </a:r>
          <a:endParaRPr lang="es-SV" sz="3900" dirty="0">
            <a:solidFill>
              <a:srgbClr val="FFC000"/>
            </a:solidFill>
            <a:latin typeface="Aharoni" pitchFamily="2" charset="-79"/>
            <a:cs typeface="Aharoni" pitchFamily="2" charset="-79"/>
          </a:endParaRPr>
        </a:p>
      </dgm:t>
    </dgm:pt>
    <dgm:pt modelId="{FF9808A6-2CA9-4E6A-A23C-E92281C8ACB4}" type="parTrans" cxnId="{41947175-E7F9-4553-B66A-41ADEF7D0EE3}">
      <dgm:prSet/>
      <dgm:spPr/>
      <dgm:t>
        <a:bodyPr/>
        <a:lstStyle/>
        <a:p>
          <a:endParaRPr lang="es-SV"/>
        </a:p>
      </dgm:t>
    </dgm:pt>
    <dgm:pt modelId="{826A0855-BB49-4B7B-A2B1-84B51146E885}" type="sibTrans" cxnId="{41947175-E7F9-4553-B66A-41ADEF7D0EE3}">
      <dgm:prSet/>
      <dgm:spPr/>
      <dgm:t>
        <a:bodyPr/>
        <a:lstStyle/>
        <a:p>
          <a:endParaRPr lang="es-SV"/>
        </a:p>
      </dgm:t>
    </dgm:pt>
    <dgm:pt modelId="{4D7C7113-5ACA-417C-A7A2-C796FB5F92F8}">
      <dgm:prSet phldrT="[Texto]" custScaleX="148192" custLinFactNeighborX="-2269" custLinFactNeighborY="43392"/>
      <dgm:spPr/>
      <dgm:t>
        <a:bodyPr/>
        <a:lstStyle/>
        <a:p>
          <a:endParaRPr lang="es-SV"/>
        </a:p>
      </dgm:t>
    </dgm:pt>
    <dgm:pt modelId="{49F599FE-C4F7-49C4-9B11-A3608F8A4D54}" type="sibTrans" cxnId="{78BCFCAC-C770-4A3F-8C7E-BF0C98B1B464}">
      <dgm:prSet/>
      <dgm:spPr/>
      <dgm:t>
        <a:bodyPr/>
        <a:lstStyle/>
        <a:p>
          <a:endParaRPr lang="es-SV"/>
        </a:p>
      </dgm:t>
    </dgm:pt>
    <dgm:pt modelId="{7389E998-B8CD-42DB-A6D0-31EDD482680B}" type="parTrans" cxnId="{78BCFCAC-C770-4A3F-8C7E-BF0C98B1B464}">
      <dgm:prSet/>
      <dgm:spPr/>
      <dgm:t>
        <a:bodyPr/>
        <a:lstStyle/>
        <a:p>
          <a:endParaRPr lang="es-SV"/>
        </a:p>
      </dgm:t>
    </dgm:pt>
    <dgm:pt modelId="{4EB45B53-F3F3-4048-B648-8DF6BE07582B}" type="pres">
      <dgm:prSet presAssocID="{55B454C9-9195-44D7-B92E-0833330F7399}" presName="Name0" presStyleCnt="0">
        <dgm:presLayoutVars>
          <dgm:chMax val="1"/>
          <dgm:chPref val="1"/>
          <dgm:dir/>
          <dgm:resizeHandles/>
        </dgm:presLayoutVars>
      </dgm:prSet>
      <dgm:spPr/>
      <dgm:t>
        <a:bodyPr/>
        <a:lstStyle/>
        <a:p>
          <a:endParaRPr lang="es-SV"/>
        </a:p>
      </dgm:t>
    </dgm:pt>
    <dgm:pt modelId="{4EFE292A-B2DA-4288-8281-218AFE6F4499}" type="pres">
      <dgm:prSet presAssocID="{0F99F55D-5F2D-4750-BB76-67FF25F851CE}" presName="Parent" presStyleLbl="node1" presStyleIdx="0" presStyleCnt="2" custLinFactNeighborX="-46218">
        <dgm:presLayoutVars>
          <dgm:chMax val="4"/>
          <dgm:chPref val="3"/>
        </dgm:presLayoutVars>
      </dgm:prSet>
      <dgm:spPr/>
      <dgm:t>
        <a:bodyPr/>
        <a:lstStyle/>
        <a:p>
          <a:endParaRPr lang="es-SV"/>
        </a:p>
      </dgm:t>
    </dgm:pt>
    <dgm:pt modelId="{5FC79B1C-CD18-4122-93C4-A6D28E48CA87}" type="pres">
      <dgm:prSet presAssocID="{C56BB915-5BD6-4FFC-ADF4-2B76F1162817}" presName="Accent" presStyleLbl="node1" presStyleIdx="1" presStyleCnt="2" custLinFactNeighborX="-26381" custLinFactNeighborY="754"/>
      <dgm:spPr>
        <a:solidFill>
          <a:srgbClr val="FFC000"/>
        </a:solidFill>
        <a:ln>
          <a:solidFill>
            <a:schemeClr val="bg1"/>
          </a:solidFill>
        </a:ln>
      </dgm:spPr>
    </dgm:pt>
    <dgm:pt modelId="{B52F6402-BFAA-431D-AA11-39CC7AC4A89C}" type="pres">
      <dgm:prSet presAssocID="{C56BB915-5BD6-4FFC-ADF4-2B76F1162817}" presName="Image1" presStyleLbl="fgImgPlace1" presStyleIdx="0" presStyleCnt="3" custLinFactX="-66732" custLinFactNeighborX="-100000" custLinFactNeighborY="-4055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s-SV"/>
        </a:p>
      </dgm:t>
    </dgm:pt>
    <dgm:pt modelId="{4A0CA1CB-3D9D-4420-80C8-4C28B3EFDAF6}" type="pres">
      <dgm:prSet presAssocID="{C56BB915-5BD6-4FFC-ADF4-2B76F1162817}" presName="Child1" presStyleLbl="revTx" presStyleIdx="0" presStyleCnt="3" custScaleX="231914" custScaleY="69822" custLinFactNeighborX="-34742" custLinFactNeighborY="-37011">
        <dgm:presLayoutVars>
          <dgm:chMax val="0"/>
          <dgm:chPref val="0"/>
          <dgm:bulletEnabled val="1"/>
        </dgm:presLayoutVars>
      </dgm:prSet>
      <dgm:spPr/>
      <dgm:t>
        <a:bodyPr/>
        <a:lstStyle/>
        <a:p>
          <a:endParaRPr lang="es-SV"/>
        </a:p>
      </dgm:t>
    </dgm:pt>
    <dgm:pt modelId="{79DF829F-54BE-4BFF-AAD7-990D9B1D0EAE}" type="pres">
      <dgm:prSet presAssocID="{D33E0477-B4B4-43DD-B02A-B7766401AB29}" presName="Image2" presStyleCnt="0"/>
      <dgm:spPr/>
    </dgm:pt>
    <dgm:pt modelId="{FEAAE649-CEE0-4966-8815-6BEC126F09F1}" type="pres">
      <dgm:prSet presAssocID="{D33E0477-B4B4-43DD-B02A-B7766401AB29}" presName="Image" presStyleLbl="fgImgPlace1" presStyleIdx="1" presStyleCnt="3" custLinFactNeighborX="-89660" custLinFactNeighborY="-61688"/>
      <dgm:spPr>
        <a:blipFill>
          <a:blip xmlns:r="http://schemas.openxmlformats.org/officeDocument/2006/relationships" r:embed="rId2">
            <a:extLst>
              <a:ext uri="{28A0092B-C50C-407E-A947-70E740481C1C}">
                <a14:useLocalDpi xmlns:a14="http://schemas.microsoft.com/office/drawing/2010/main" val="0"/>
              </a:ext>
            </a:extLst>
          </a:blip>
          <a:srcRect/>
          <a:stretch>
            <a:fillRect l="-51000" r="-51000"/>
          </a:stretch>
        </a:blipFill>
      </dgm:spPr>
      <dgm:t>
        <a:bodyPr/>
        <a:lstStyle/>
        <a:p>
          <a:endParaRPr lang="es-SV"/>
        </a:p>
      </dgm:t>
    </dgm:pt>
    <dgm:pt modelId="{96082359-5F6A-4795-AD02-5802DC8C2DF2}" type="pres">
      <dgm:prSet presAssocID="{D33E0477-B4B4-43DD-B02A-B7766401AB29}" presName="Child2" presStyleLbl="revTx" presStyleIdx="1" presStyleCnt="3" custScaleX="224730" custLinFactNeighborX="-24572" custLinFactNeighborY="-54813">
        <dgm:presLayoutVars>
          <dgm:chMax val="0"/>
          <dgm:chPref val="0"/>
          <dgm:bulletEnabled val="1"/>
        </dgm:presLayoutVars>
      </dgm:prSet>
      <dgm:spPr/>
      <dgm:t>
        <a:bodyPr/>
        <a:lstStyle/>
        <a:p>
          <a:endParaRPr lang="es-SV"/>
        </a:p>
      </dgm:t>
    </dgm:pt>
    <dgm:pt modelId="{276B11B2-1E0D-4605-BBF0-AB6FFA6B68F8}" type="pres">
      <dgm:prSet presAssocID="{3E132682-6BFB-4DF5-A419-A748BADC7F84}" presName="Image3" presStyleCnt="0"/>
      <dgm:spPr/>
    </dgm:pt>
    <dgm:pt modelId="{A635879A-3B37-40FC-9B2B-CEBE11838DEE}" type="pres">
      <dgm:prSet presAssocID="{3E132682-6BFB-4DF5-A419-A748BADC7F84}" presName="Image" presStyleLbl="fgImgPlace1" presStyleIdx="2" presStyleCnt="3" custLinFactX="-47537" custLinFactNeighborX="-100000" custLinFactNeighborY="42597"/>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t>
        <a:bodyPr/>
        <a:lstStyle/>
        <a:p>
          <a:endParaRPr lang="es-SV"/>
        </a:p>
      </dgm:t>
    </dgm:pt>
    <dgm:pt modelId="{16A5E268-6C21-43DF-806A-75D893912C95}" type="pres">
      <dgm:prSet presAssocID="{3E132682-6BFB-4DF5-A419-A748BADC7F84}" presName="Child3" presStyleLbl="revTx" presStyleIdx="2" presStyleCnt="3" custScaleX="148192" custLinFactNeighborX="-3070" custLinFactNeighborY="-62907">
        <dgm:presLayoutVars>
          <dgm:chMax val="0"/>
          <dgm:chPref val="0"/>
          <dgm:bulletEnabled val="1"/>
        </dgm:presLayoutVars>
      </dgm:prSet>
      <dgm:spPr/>
      <dgm:t>
        <a:bodyPr/>
        <a:lstStyle/>
        <a:p>
          <a:endParaRPr lang="es-SV"/>
        </a:p>
      </dgm:t>
    </dgm:pt>
  </dgm:ptLst>
  <dgm:cxnLst>
    <dgm:cxn modelId="{244D37DD-986D-4758-96CC-7BC892F9F7D4}" type="presOf" srcId="{C56BB915-5BD6-4FFC-ADF4-2B76F1162817}" destId="{4A0CA1CB-3D9D-4420-80C8-4C28B3EFDAF6}" srcOrd="0" destOrd="0" presId="urn:microsoft.com/office/officeart/2011/layout/RadialPictureList"/>
    <dgm:cxn modelId="{41947175-E7F9-4553-B66A-41ADEF7D0EE3}" srcId="{0F99F55D-5F2D-4750-BB76-67FF25F851CE}" destId="{3E132682-6BFB-4DF5-A419-A748BADC7F84}" srcOrd="2" destOrd="0" parTransId="{FF9808A6-2CA9-4E6A-A23C-E92281C8ACB4}" sibTransId="{826A0855-BB49-4B7B-A2B1-84B51146E885}"/>
    <dgm:cxn modelId="{2B690DDA-D72F-4165-8E85-63AA2C5E1708}" type="presOf" srcId="{0F99F55D-5F2D-4750-BB76-67FF25F851CE}" destId="{4EFE292A-B2DA-4288-8281-218AFE6F4499}" srcOrd="0" destOrd="0" presId="urn:microsoft.com/office/officeart/2011/layout/RadialPictureList"/>
    <dgm:cxn modelId="{6B04C3FC-A770-4452-BFA8-BBD0E2A74426}" srcId="{55B454C9-9195-44D7-B92E-0833330F7399}" destId="{0F99F55D-5F2D-4750-BB76-67FF25F851CE}" srcOrd="0" destOrd="0" parTransId="{004417B9-6A15-4F93-9C9C-BCAB368272D3}" sibTransId="{31A53DDD-F401-43A0-AA4F-F28E1DA3B954}"/>
    <dgm:cxn modelId="{78BCFCAC-C770-4A3F-8C7E-BF0C98B1B464}" srcId="{55B454C9-9195-44D7-B92E-0833330F7399}" destId="{4D7C7113-5ACA-417C-A7A2-C796FB5F92F8}" srcOrd="1" destOrd="0" parTransId="{7389E998-B8CD-42DB-A6D0-31EDD482680B}" sibTransId="{49F599FE-C4F7-49C4-9B11-A3608F8A4D54}"/>
    <dgm:cxn modelId="{72B1759E-F644-4A0A-BF3C-A33E20543A0A}" srcId="{0F99F55D-5F2D-4750-BB76-67FF25F851CE}" destId="{D33E0477-B4B4-43DD-B02A-B7766401AB29}" srcOrd="1" destOrd="0" parTransId="{14543EA0-7270-46AF-A883-CE5861AED2CA}" sibTransId="{159B2750-B0D8-44B3-A96D-DD7388AAE1DE}"/>
    <dgm:cxn modelId="{206B3EE7-375C-49D9-B577-BA3B998FA5FA}" type="presOf" srcId="{55B454C9-9195-44D7-B92E-0833330F7399}" destId="{4EB45B53-F3F3-4048-B648-8DF6BE07582B}" srcOrd="0" destOrd="0" presId="urn:microsoft.com/office/officeart/2011/layout/RadialPictureList"/>
    <dgm:cxn modelId="{A238F8B2-BE4E-4C24-8207-EDAF99A6F2F4}" srcId="{0F99F55D-5F2D-4750-BB76-67FF25F851CE}" destId="{C56BB915-5BD6-4FFC-ADF4-2B76F1162817}" srcOrd="0" destOrd="0" parTransId="{DF17DC6A-FAEE-4B66-A296-EFF9E8CB6C39}" sibTransId="{4915771E-7E40-4532-9E86-E8F4CDFCBA3A}"/>
    <dgm:cxn modelId="{B274C4DC-C1EA-4CE3-ACDB-74D6AAFB8B78}" type="presOf" srcId="{3E132682-6BFB-4DF5-A419-A748BADC7F84}" destId="{16A5E268-6C21-43DF-806A-75D893912C95}" srcOrd="0" destOrd="0" presId="urn:microsoft.com/office/officeart/2011/layout/RadialPictureList"/>
    <dgm:cxn modelId="{F0891920-F690-4565-8C1D-29A83A9AFFC1}" type="presOf" srcId="{D33E0477-B4B4-43DD-B02A-B7766401AB29}" destId="{96082359-5F6A-4795-AD02-5802DC8C2DF2}" srcOrd="0" destOrd="0" presId="urn:microsoft.com/office/officeart/2011/layout/RadialPictureList"/>
    <dgm:cxn modelId="{8A68E41A-26E8-4A45-A83E-AB8980204BFB}" type="presParOf" srcId="{4EB45B53-F3F3-4048-B648-8DF6BE07582B}" destId="{4EFE292A-B2DA-4288-8281-218AFE6F4499}" srcOrd="0" destOrd="0" presId="urn:microsoft.com/office/officeart/2011/layout/RadialPictureList"/>
    <dgm:cxn modelId="{9B198102-7AC0-4D21-89EF-28D5A6E6A238}" type="presParOf" srcId="{4EB45B53-F3F3-4048-B648-8DF6BE07582B}" destId="{5FC79B1C-CD18-4122-93C4-A6D28E48CA87}" srcOrd="1" destOrd="0" presId="urn:microsoft.com/office/officeart/2011/layout/RadialPictureList"/>
    <dgm:cxn modelId="{A4624FBC-048F-40CA-A348-559A57505038}" type="presParOf" srcId="{4EB45B53-F3F3-4048-B648-8DF6BE07582B}" destId="{B52F6402-BFAA-431D-AA11-39CC7AC4A89C}" srcOrd="2" destOrd="0" presId="urn:microsoft.com/office/officeart/2011/layout/RadialPictureList"/>
    <dgm:cxn modelId="{0EEA3AAE-D782-4510-8887-69C08A563C1A}" type="presParOf" srcId="{4EB45B53-F3F3-4048-B648-8DF6BE07582B}" destId="{4A0CA1CB-3D9D-4420-80C8-4C28B3EFDAF6}" srcOrd="3" destOrd="0" presId="urn:microsoft.com/office/officeart/2011/layout/RadialPictureList"/>
    <dgm:cxn modelId="{D5C7C2AC-7FB0-4BC8-88A8-3A03DAF31EC1}" type="presParOf" srcId="{4EB45B53-F3F3-4048-B648-8DF6BE07582B}" destId="{79DF829F-54BE-4BFF-AAD7-990D9B1D0EAE}" srcOrd="4" destOrd="0" presId="urn:microsoft.com/office/officeart/2011/layout/RadialPictureList"/>
    <dgm:cxn modelId="{AF63685D-0D05-484A-B2B6-AF16985CDF9E}" type="presParOf" srcId="{79DF829F-54BE-4BFF-AAD7-990D9B1D0EAE}" destId="{FEAAE649-CEE0-4966-8815-6BEC126F09F1}" srcOrd="0" destOrd="0" presId="urn:microsoft.com/office/officeart/2011/layout/RadialPictureList"/>
    <dgm:cxn modelId="{414AC31E-252D-4131-8A3D-5158B43B19E0}" type="presParOf" srcId="{4EB45B53-F3F3-4048-B648-8DF6BE07582B}" destId="{96082359-5F6A-4795-AD02-5802DC8C2DF2}" srcOrd="5" destOrd="0" presId="urn:microsoft.com/office/officeart/2011/layout/RadialPictureList"/>
    <dgm:cxn modelId="{5CA7438F-4883-4FF3-A655-69239FA1EEE9}" type="presParOf" srcId="{4EB45B53-F3F3-4048-B648-8DF6BE07582B}" destId="{276B11B2-1E0D-4605-BBF0-AB6FFA6B68F8}" srcOrd="6" destOrd="0" presId="urn:microsoft.com/office/officeart/2011/layout/RadialPictureList"/>
    <dgm:cxn modelId="{5AF473F8-F228-42A4-907F-89477D631192}" type="presParOf" srcId="{276B11B2-1E0D-4605-BBF0-AB6FFA6B68F8}" destId="{A635879A-3B37-40FC-9B2B-CEBE11838DEE}" srcOrd="0" destOrd="0" presId="urn:microsoft.com/office/officeart/2011/layout/RadialPictureList"/>
    <dgm:cxn modelId="{CE2C8CFA-6CAB-417D-B842-7B485B428E61}" type="presParOf" srcId="{4EB45B53-F3F3-4048-B648-8DF6BE07582B}" destId="{16A5E268-6C21-43DF-806A-75D893912C95}"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FA3BE5-A1BF-4ED5-A16D-9EA01B9CC41D}" type="doc">
      <dgm:prSet loTypeId="urn:microsoft.com/office/officeart/2008/layout/VerticalCurvedList" loCatId="list" qsTypeId="urn:microsoft.com/office/officeart/2005/8/quickstyle/3d4" qsCatId="3D" csTypeId="urn:microsoft.com/office/officeart/2005/8/colors/colorful2" csCatId="colorful" phldr="1"/>
      <dgm:spPr/>
      <dgm:t>
        <a:bodyPr/>
        <a:lstStyle/>
        <a:p>
          <a:endParaRPr lang="es-SV"/>
        </a:p>
      </dgm:t>
    </dgm:pt>
    <dgm:pt modelId="{4D7FCE3B-E9BE-43E4-BC11-BC1133DACCE4}">
      <dgm:prSet phldrT="[Texto]"/>
      <dgm:spPr>
        <a:ln>
          <a:solidFill>
            <a:schemeClr val="bg1"/>
          </a:solidFill>
        </a:ln>
        <a:effectLst>
          <a:reflection blurRad="6350" stA="50000" endA="300" endPos="90000" dir="5400000" sy="-100000" algn="bl" rotWithShape="0"/>
        </a:effectLst>
      </dgm:spPr>
      <dgm:t>
        <a:bodyPr/>
        <a:lstStyle/>
        <a:p>
          <a:pPr algn="l"/>
          <a:r>
            <a:rPr lang="es-SV" b="1" dirty="0" smtClean="0">
              <a:solidFill>
                <a:schemeClr val="bg1"/>
              </a:solidFill>
            </a:rPr>
            <a:t>DELIBERADA</a:t>
          </a:r>
          <a:endParaRPr lang="es-SV" b="1" dirty="0">
            <a:solidFill>
              <a:schemeClr val="bg1"/>
            </a:solidFill>
          </a:endParaRPr>
        </a:p>
      </dgm:t>
    </dgm:pt>
    <dgm:pt modelId="{E0A6C165-BE79-40E0-B662-DCA890DA474C}" type="parTrans" cxnId="{2CE305D2-F3D2-4143-8E5A-BAAD4E84E98A}">
      <dgm:prSet/>
      <dgm:spPr/>
      <dgm:t>
        <a:bodyPr/>
        <a:lstStyle/>
        <a:p>
          <a:endParaRPr lang="es-SV"/>
        </a:p>
      </dgm:t>
    </dgm:pt>
    <dgm:pt modelId="{4E2CBB6E-37FB-44D2-AA45-38A1DF4CE3E4}" type="sibTrans" cxnId="{2CE305D2-F3D2-4143-8E5A-BAAD4E84E98A}">
      <dgm:prSet/>
      <dgm:spPr>
        <a:ln>
          <a:solidFill>
            <a:schemeClr val="bg1"/>
          </a:solidFill>
        </a:ln>
      </dgm:spPr>
      <dgm:t>
        <a:bodyPr/>
        <a:lstStyle/>
        <a:p>
          <a:endParaRPr lang="es-SV"/>
        </a:p>
      </dgm:t>
    </dgm:pt>
    <dgm:pt modelId="{5EC817F9-A7D0-4EA5-AFD8-9052AD535751}">
      <dgm:prSet phldrT="[Texto]"/>
      <dgm:spPr>
        <a:ln>
          <a:solidFill>
            <a:schemeClr val="bg1"/>
          </a:solidFill>
        </a:ln>
        <a:effectLst>
          <a:reflection blurRad="6350" stA="50000" endA="300" endPos="55000" dir="5400000" sy="-100000" algn="bl" rotWithShape="0"/>
        </a:effectLst>
      </dgm:spPr>
      <dgm:t>
        <a:bodyPr/>
        <a:lstStyle/>
        <a:p>
          <a:pPr algn="l"/>
          <a:r>
            <a:rPr lang="es-SV" b="1" dirty="0" smtClean="0">
              <a:solidFill>
                <a:schemeClr val="bg1"/>
              </a:solidFill>
            </a:rPr>
            <a:t>NO DELIBERADA</a:t>
          </a:r>
          <a:endParaRPr lang="es-SV" b="1" dirty="0">
            <a:solidFill>
              <a:schemeClr val="bg1"/>
            </a:solidFill>
          </a:endParaRPr>
        </a:p>
      </dgm:t>
    </dgm:pt>
    <dgm:pt modelId="{AB0C498A-67BC-4BE2-9FDD-E6FFE64CFF44}" type="parTrans" cxnId="{AEB5C9D8-5E18-4D0F-A132-033540C43546}">
      <dgm:prSet/>
      <dgm:spPr/>
      <dgm:t>
        <a:bodyPr/>
        <a:lstStyle/>
        <a:p>
          <a:endParaRPr lang="es-SV"/>
        </a:p>
      </dgm:t>
    </dgm:pt>
    <dgm:pt modelId="{E641F6AB-B3D5-4137-9626-ACBF38C2DD26}" type="sibTrans" cxnId="{AEB5C9D8-5E18-4D0F-A132-033540C43546}">
      <dgm:prSet/>
      <dgm:spPr/>
      <dgm:t>
        <a:bodyPr/>
        <a:lstStyle/>
        <a:p>
          <a:endParaRPr lang="es-SV"/>
        </a:p>
      </dgm:t>
    </dgm:pt>
    <dgm:pt modelId="{7394758D-888D-4290-BB0E-6693E3FDB5B5}">
      <dgm:prSet phldrT="[Texto]"/>
      <dgm:spPr>
        <a:ln>
          <a:solidFill>
            <a:schemeClr val="bg1"/>
          </a:solidFill>
        </a:ln>
        <a:effectLst>
          <a:reflection blurRad="6350" stA="52000" endA="300" endPos="35000" dir="5400000" sy="-100000" algn="bl" rotWithShape="0"/>
        </a:effectLst>
      </dgm:spPr>
      <dgm:t>
        <a:bodyPr/>
        <a:lstStyle/>
        <a:p>
          <a:r>
            <a:rPr lang="es-SV" b="1" dirty="0" smtClean="0">
              <a:solidFill>
                <a:schemeClr val="bg1"/>
              </a:solidFill>
            </a:rPr>
            <a:t>EMERGENTE</a:t>
          </a:r>
          <a:endParaRPr lang="es-SV" b="1" dirty="0">
            <a:solidFill>
              <a:schemeClr val="bg1"/>
            </a:solidFill>
          </a:endParaRPr>
        </a:p>
      </dgm:t>
    </dgm:pt>
    <dgm:pt modelId="{CFBCDCA4-E241-4D7F-841B-7E80FDAD551A}" type="parTrans" cxnId="{1B684082-58F0-40AD-8C4C-84649F4DC96B}">
      <dgm:prSet/>
      <dgm:spPr/>
      <dgm:t>
        <a:bodyPr/>
        <a:lstStyle/>
        <a:p>
          <a:endParaRPr lang="es-SV"/>
        </a:p>
      </dgm:t>
    </dgm:pt>
    <dgm:pt modelId="{2F04DDF2-4545-44E5-8459-F3E9A1CCA016}" type="sibTrans" cxnId="{1B684082-58F0-40AD-8C4C-84649F4DC96B}">
      <dgm:prSet/>
      <dgm:spPr/>
      <dgm:t>
        <a:bodyPr/>
        <a:lstStyle/>
        <a:p>
          <a:endParaRPr lang="es-SV"/>
        </a:p>
      </dgm:t>
    </dgm:pt>
    <dgm:pt modelId="{B2EE381E-F055-4407-B66D-E974093BE31A}" type="pres">
      <dgm:prSet presAssocID="{3DFA3BE5-A1BF-4ED5-A16D-9EA01B9CC41D}" presName="Name0" presStyleCnt="0">
        <dgm:presLayoutVars>
          <dgm:chMax val="7"/>
          <dgm:chPref val="7"/>
          <dgm:dir/>
        </dgm:presLayoutVars>
      </dgm:prSet>
      <dgm:spPr/>
      <dgm:t>
        <a:bodyPr/>
        <a:lstStyle/>
        <a:p>
          <a:endParaRPr lang="es-SV"/>
        </a:p>
      </dgm:t>
    </dgm:pt>
    <dgm:pt modelId="{531EFB54-65EA-448B-A77E-BCC2CB4754AE}" type="pres">
      <dgm:prSet presAssocID="{3DFA3BE5-A1BF-4ED5-A16D-9EA01B9CC41D}" presName="Name1" presStyleCnt="0"/>
      <dgm:spPr/>
    </dgm:pt>
    <dgm:pt modelId="{47E8532B-D411-4B65-A175-943C7C5A9DDD}" type="pres">
      <dgm:prSet presAssocID="{3DFA3BE5-A1BF-4ED5-A16D-9EA01B9CC41D}" presName="cycle" presStyleCnt="0"/>
      <dgm:spPr/>
    </dgm:pt>
    <dgm:pt modelId="{8B854E8C-EFCD-4FE3-BFAA-F3ACE51B3E4B}" type="pres">
      <dgm:prSet presAssocID="{3DFA3BE5-A1BF-4ED5-A16D-9EA01B9CC41D}" presName="srcNode" presStyleLbl="node1" presStyleIdx="0" presStyleCnt="3"/>
      <dgm:spPr/>
    </dgm:pt>
    <dgm:pt modelId="{091DA27B-37A9-4A13-8AFF-F2E05B98324F}" type="pres">
      <dgm:prSet presAssocID="{3DFA3BE5-A1BF-4ED5-A16D-9EA01B9CC41D}" presName="conn" presStyleLbl="parChTrans1D2" presStyleIdx="0" presStyleCnt="1"/>
      <dgm:spPr/>
      <dgm:t>
        <a:bodyPr/>
        <a:lstStyle/>
        <a:p>
          <a:endParaRPr lang="es-SV"/>
        </a:p>
      </dgm:t>
    </dgm:pt>
    <dgm:pt modelId="{08742802-3709-4BD1-AFE1-3C9BCFD93C71}" type="pres">
      <dgm:prSet presAssocID="{3DFA3BE5-A1BF-4ED5-A16D-9EA01B9CC41D}" presName="extraNode" presStyleLbl="node1" presStyleIdx="0" presStyleCnt="3"/>
      <dgm:spPr/>
    </dgm:pt>
    <dgm:pt modelId="{BEE24F2F-C787-4A82-AE7B-526CC5A1A22D}" type="pres">
      <dgm:prSet presAssocID="{3DFA3BE5-A1BF-4ED5-A16D-9EA01B9CC41D}" presName="dstNode" presStyleLbl="node1" presStyleIdx="0" presStyleCnt="3"/>
      <dgm:spPr/>
    </dgm:pt>
    <dgm:pt modelId="{09C123C4-7C57-4C7C-8398-B40F5C51E730}" type="pres">
      <dgm:prSet presAssocID="{4D7FCE3B-E9BE-43E4-BC11-BC1133DACCE4}" presName="text_1" presStyleLbl="node1" presStyleIdx="0" presStyleCnt="3" custScaleY="48837">
        <dgm:presLayoutVars>
          <dgm:bulletEnabled val="1"/>
        </dgm:presLayoutVars>
      </dgm:prSet>
      <dgm:spPr/>
      <dgm:t>
        <a:bodyPr/>
        <a:lstStyle/>
        <a:p>
          <a:endParaRPr lang="es-SV"/>
        </a:p>
      </dgm:t>
    </dgm:pt>
    <dgm:pt modelId="{7B1F2C2D-AFD3-4273-8AC2-2B6E87A5724B}" type="pres">
      <dgm:prSet presAssocID="{4D7FCE3B-E9BE-43E4-BC11-BC1133DACCE4}" presName="accent_1" presStyleCnt="0"/>
      <dgm:spPr/>
    </dgm:pt>
    <dgm:pt modelId="{C77FE644-FF0F-4316-ABBF-C6843A6AC8CA}" type="pres">
      <dgm:prSet presAssocID="{4D7FCE3B-E9BE-43E4-BC11-BC1133DACCE4}" presName="accentRepeatNode" presStyleLbl="solidFgAcc1" presStyleIdx="0" presStyleCnt="3"/>
      <dgm:spPr>
        <a:ln>
          <a:solidFill>
            <a:schemeClr val="bg1"/>
          </a:solidFill>
        </a:ln>
      </dgm:spPr>
    </dgm:pt>
    <dgm:pt modelId="{67D3D2C8-4E23-4A00-99FF-7C0ACD58D13B}" type="pres">
      <dgm:prSet presAssocID="{5EC817F9-A7D0-4EA5-AFD8-9052AD535751}" presName="text_2" presStyleLbl="node1" presStyleIdx="1" presStyleCnt="3" custScaleY="58140">
        <dgm:presLayoutVars>
          <dgm:bulletEnabled val="1"/>
        </dgm:presLayoutVars>
      </dgm:prSet>
      <dgm:spPr/>
      <dgm:t>
        <a:bodyPr/>
        <a:lstStyle/>
        <a:p>
          <a:endParaRPr lang="es-SV"/>
        </a:p>
      </dgm:t>
    </dgm:pt>
    <dgm:pt modelId="{83461120-E3FC-40D5-809D-F5F35EB7683D}" type="pres">
      <dgm:prSet presAssocID="{5EC817F9-A7D0-4EA5-AFD8-9052AD535751}" presName="accent_2" presStyleCnt="0"/>
      <dgm:spPr/>
    </dgm:pt>
    <dgm:pt modelId="{B345377D-68E2-4C87-AB0E-2E1192C6AD74}" type="pres">
      <dgm:prSet presAssocID="{5EC817F9-A7D0-4EA5-AFD8-9052AD535751}" presName="accentRepeatNode" presStyleLbl="solidFgAcc1" presStyleIdx="1" presStyleCnt="3"/>
      <dgm:spPr>
        <a:ln>
          <a:solidFill>
            <a:schemeClr val="bg1"/>
          </a:solidFill>
        </a:ln>
      </dgm:spPr>
    </dgm:pt>
    <dgm:pt modelId="{8F794BF2-B61B-432C-9E1F-88FB31E1EFC8}" type="pres">
      <dgm:prSet presAssocID="{7394758D-888D-4290-BB0E-6693E3FDB5B5}" presName="text_3" presStyleLbl="node1" presStyleIdx="2" presStyleCnt="3" custScaleY="55814">
        <dgm:presLayoutVars>
          <dgm:bulletEnabled val="1"/>
        </dgm:presLayoutVars>
      </dgm:prSet>
      <dgm:spPr/>
      <dgm:t>
        <a:bodyPr/>
        <a:lstStyle/>
        <a:p>
          <a:endParaRPr lang="es-SV"/>
        </a:p>
      </dgm:t>
    </dgm:pt>
    <dgm:pt modelId="{3AA175B6-9C63-4D16-B88D-961F98DC034F}" type="pres">
      <dgm:prSet presAssocID="{7394758D-888D-4290-BB0E-6693E3FDB5B5}" presName="accent_3" presStyleCnt="0"/>
      <dgm:spPr/>
    </dgm:pt>
    <dgm:pt modelId="{E3992C4B-306A-4756-9D76-83101DCA0C66}" type="pres">
      <dgm:prSet presAssocID="{7394758D-888D-4290-BB0E-6693E3FDB5B5}" presName="accentRepeatNode" presStyleLbl="solidFgAcc1" presStyleIdx="2" presStyleCnt="3"/>
      <dgm:spPr>
        <a:ln>
          <a:solidFill>
            <a:schemeClr val="bg1"/>
          </a:solidFill>
        </a:ln>
      </dgm:spPr>
    </dgm:pt>
  </dgm:ptLst>
  <dgm:cxnLst>
    <dgm:cxn modelId="{9981A83A-D304-41D5-856F-52E19FD2EE54}" type="presOf" srcId="{3DFA3BE5-A1BF-4ED5-A16D-9EA01B9CC41D}" destId="{B2EE381E-F055-4407-B66D-E974093BE31A}" srcOrd="0" destOrd="0" presId="urn:microsoft.com/office/officeart/2008/layout/VerticalCurvedList"/>
    <dgm:cxn modelId="{11C657D2-B6CE-4B22-ACFD-0CA1C124CCFE}" type="presOf" srcId="{7394758D-888D-4290-BB0E-6693E3FDB5B5}" destId="{8F794BF2-B61B-432C-9E1F-88FB31E1EFC8}" srcOrd="0" destOrd="0" presId="urn:microsoft.com/office/officeart/2008/layout/VerticalCurvedList"/>
    <dgm:cxn modelId="{F3E627F7-7943-4E0B-8D89-DE889D4B57B5}" type="presOf" srcId="{5EC817F9-A7D0-4EA5-AFD8-9052AD535751}" destId="{67D3D2C8-4E23-4A00-99FF-7C0ACD58D13B}" srcOrd="0" destOrd="0" presId="urn:microsoft.com/office/officeart/2008/layout/VerticalCurvedList"/>
    <dgm:cxn modelId="{AEB5C9D8-5E18-4D0F-A132-033540C43546}" srcId="{3DFA3BE5-A1BF-4ED5-A16D-9EA01B9CC41D}" destId="{5EC817F9-A7D0-4EA5-AFD8-9052AD535751}" srcOrd="1" destOrd="0" parTransId="{AB0C498A-67BC-4BE2-9FDD-E6FFE64CFF44}" sibTransId="{E641F6AB-B3D5-4137-9626-ACBF38C2DD26}"/>
    <dgm:cxn modelId="{2CE305D2-F3D2-4143-8E5A-BAAD4E84E98A}" srcId="{3DFA3BE5-A1BF-4ED5-A16D-9EA01B9CC41D}" destId="{4D7FCE3B-E9BE-43E4-BC11-BC1133DACCE4}" srcOrd="0" destOrd="0" parTransId="{E0A6C165-BE79-40E0-B662-DCA890DA474C}" sibTransId="{4E2CBB6E-37FB-44D2-AA45-38A1DF4CE3E4}"/>
    <dgm:cxn modelId="{A7A1C8D9-C901-4B78-AAF9-9F64DAAFE1C3}" type="presOf" srcId="{4D7FCE3B-E9BE-43E4-BC11-BC1133DACCE4}" destId="{09C123C4-7C57-4C7C-8398-B40F5C51E730}" srcOrd="0" destOrd="0" presId="urn:microsoft.com/office/officeart/2008/layout/VerticalCurvedList"/>
    <dgm:cxn modelId="{1B684082-58F0-40AD-8C4C-84649F4DC96B}" srcId="{3DFA3BE5-A1BF-4ED5-A16D-9EA01B9CC41D}" destId="{7394758D-888D-4290-BB0E-6693E3FDB5B5}" srcOrd="2" destOrd="0" parTransId="{CFBCDCA4-E241-4D7F-841B-7E80FDAD551A}" sibTransId="{2F04DDF2-4545-44E5-8459-F3E9A1CCA016}"/>
    <dgm:cxn modelId="{A2280FB0-33C1-4C1B-960F-B5D3D7B21541}" type="presOf" srcId="{4E2CBB6E-37FB-44D2-AA45-38A1DF4CE3E4}" destId="{091DA27B-37A9-4A13-8AFF-F2E05B98324F}" srcOrd="0" destOrd="0" presId="urn:microsoft.com/office/officeart/2008/layout/VerticalCurvedList"/>
    <dgm:cxn modelId="{56CD1D0B-ABBF-452B-8F6B-BCA5E4D529D9}" type="presParOf" srcId="{B2EE381E-F055-4407-B66D-E974093BE31A}" destId="{531EFB54-65EA-448B-A77E-BCC2CB4754AE}" srcOrd="0" destOrd="0" presId="urn:microsoft.com/office/officeart/2008/layout/VerticalCurvedList"/>
    <dgm:cxn modelId="{67C0D6CE-2A60-48C2-B454-580424EAF46F}" type="presParOf" srcId="{531EFB54-65EA-448B-A77E-BCC2CB4754AE}" destId="{47E8532B-D411-4B65-A175-943C7C5A9DDD}" srcOrd="0" destOrd="0" presId="urn:microsoft.com/office/officeart/2008/layout/VerticalCurvedList"/>
    <dgm:cxn modelId="{1D09ACDD-5FE7-4272-BEA4-0536AA10D3C4}" type="presParOf" srcId="{47E8532B-D411-4B65-A175-943C7C5A9DDD}" destId="{8B854E8C-EFCD-4FE3-BFAA-F3ACE51B3E4B}" srcOrd="0" destOrd="0" presId="urn:microsoft.com/office/officeart/2008/layout/VerticalCurvedList"/>
    <dgm:cxn modelId="{D2B28992-054D-41B5-B1E2-3FD3FBB243DC}" type="presParOf" srcId="{47E8532B-D411-4B65-A175-943C7C5A9DDD}" destId="{091DA27B-37A9-4A13-8AFF-F2E05B98324F}" srcOrd="1" destOrd="0" presId="urn:microsoft.com/office/officeart/2008/layout/VerticalCurvedList"/>
    <dgm:cxn modelId="{304B5C09-7793-43B6-ADB1-341F08F05B38}" type="presParOf" srcId="{47E8532B-D411-4B65-A175-943C7C5A9DDD}" destId="{08742802-3709-4BD1-AFE1-3C9BCFD93C71}" srcOrd="2" destOrd="0" presId="urn:microsoft.com/office/officeart/2008/layout/VerticalCurvedList"/>
    <dgm:cxn modelId="{5A0F6B7D-BDBA-4BAC-A614-2DEB63565525}" type="presParOf" srcId="{47E8532B-D411-4B65-A175-943C7C5A9DDD}" destId="{BEE24F2F-C787-4A82-AE7B-526CC5A1A22D}" srcOrd="3" destOrd="0" presId="urn:microsoft.com/office/officeart/2008/layout/VerticalCurvedList"/>
    <dgm:cxn modelId="{EFF966EB-F5CE-49B4-AA00-CE70044EAAB6}" type="presParOf" srcId="{531EFB54-65EA-448B-A77E-BCC2CB4754AE}" destId="{09C123C4-7C57-4C7C-8398-B40F5C51E730}" srcOrd="1" destOrd="0" presId="urn:microsoft.com/office/officeart/2008/layout/VerticalCurvedList"/>
    <dgm:cxn modelId="{2D390573-3EA8-4D64-92C7-6C076048E233}" type="presParOf" srcId="{531EFB54-65EA-448B-A77E-BCC2CB4754AE}" destId="{7B1F2C2D-AFD3-4273-8AC2-2B6E87A5724B}" srcOrd="2" destOrd="0" presId="urn:microsoft.com/office/officeart/2008/layout/VerticalCurvedList"/>
    <dgm:cxn modelId="{62930A4D-9A57-4951-B7CD-85D1A48BFBB7}" type="presParOf" srcId="{7B1F2C2D-AFD3-4273-8AC2-2B6E87A5724B}" destId="{C77FE644-FF0F-4316-ABBF-C6843A6AC8CA}" srcOrd="0" destOrd="0" presId="urn:microsoft.com/office/officeart/2008/layout/VerticalCurvedList"/>
    <dgm:cxn modelId="{9806DF8F-5708-4948-8337-5851F820017C}" type="presParOf" srcId="{531EFB54-65EA-448B-A77E-BCC2CB4754AE}" destId="{67D3D2C8-4E23-4A00-99FF-7C0ACD58D13B}" srcOrd="3" destOrd="0" presId="urn:microsoft.com/office/officeart/2008/layout/VerticalCurvedList"/>
    <dgm:cxn modelId="{AB98177F-5017-4168-9F2C-D4D4E55811CE}" type="presParOf" srcId="{531EFB54-65EA-448B-A77E-BCC2CB4754AE}" destId="{83461120-E3FC-40D5-809D-F5F35EB7683D}" srcOrd="4" destOrd="0" presId="urn:microsoft.com/office/officeart/2008/layout/VerticalCurvedList"/>
    <dgm:cxn modelId="{F6F91730-150A-440A-AA5A-CA29E2789B07}" type="presParOf" srcId="{83461120-E3FC-40D5-809D-F5F35EB7683D}" destId="{B345377D-68E2-4C87-AB0E-2E1192C6AD74}" srcOrd="0" destOrd="0" presId="urn:microsoft.com/office/officeart/2008/layout/VerticalCurvedList"/>
    <dgm:cxn modelId="{69793D87-AA9A-4C5A-9ADB-E70DA7A28762}" type="presParOf" srcId="{531EFB54-65EA-448B-A77E-BCC2CB4754AE}" destId="{8F794BF2-B61B-432C-9E1F-88FB31E1EFC8}" srcOrd="5" destOrd="0" presId="urn:microsoft.com/office/officeart/2008/layout/VerticalCurvedList"/>
    <dgm:cxn modelId="{B850C59C-A17C-45D0-90B7-E4DC2B10B6F1}" type="presParOf" srcId="{531EFB54-65EA-448B-A77E-BCC2CB4754AE}" destId="{3AA175B6-9C63-4D16-B88D-961F98DC034F}" srcOrd="6" destOrd="0" presId="urn:microsoft.com/office/officeart/2008/layout/VerticalCurvedList"/>
    <dgm:cxn modelId="{87985EE5-8957-4E90-91E6-9081EDADF6E4}" type="presParOf" srcId="{3AA175B6-9C63-4D16-B88D-961F98DC034F}" destId="{E3992C4B-306A-4756-9D76-83101DCA0C66}" srcOrd="0" destOrd="0" presId="urn:microsoft.com/office/officeart/2008/layout/VerticalCurvedList"/>
  </dgm:cxnLst>
  <dgm:bg>
    <a:effectLst>
      <a:glow rad="228600">
        <a:schemeClr val="accent1">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B12EBE-1ED7-41BF-B562-BF58D170FDDA}" type="doc">
      <dgm:prSet loTypeId="urn:microsoft.com/office/officeart/2005/8/layout/bProcess3" loCatId="process" qsTypeId="urn:microsoft.com/office/officeart/2005/8/quickstyle/3d7" qsCatId="3D" csTypeId="urn:microsoft.com/office/officeart/2005/8/colors/colorful1" csCatId="colorful" phldr="1"/>
      <dgm:spPr/>
      <dgm:t>
        <a:bodyPr/>
        <a:lstStyle/>
        <a:p>
          <a:endParaRPr lang="es-SV"/>
        </a:p>
      </dgm:t>
    </dgm:pt>
    <dgm:pt modelId="{9F550463-ECDC-4730-9194-6B89B283EA6B}">
      <dgm:prSet phldrT="[Texto]" custT="1"/>
      <dgm:spPr/>
      <dgm:t>
        <a:bodyPr/>
        <a:lstStyle/>
        <a:p>
          <a:r>
            <a:rPr lang="es-SV" sz="2800" b="1" dirty="0" smtClean="0"/>
            <a:t>MATERIALES</a:t>
          </a:r>
          <a:endParaRPr lang="es-SV" sz="2800" b="1" dirty="0"/>
        </a:p>
      </dgm:t>
    </dgm:pt>
    <dgm:pt modelId="{4D39BA88-5124-4B7E-84E7-2D694A49533D}" type="parTrans" cxnId="{8AB00719-DD13-4884-ADAD-6386FF5F91ED}">
      <dgm:prSet/>
      <dgm:spPr/>
      <dgm:t>
        <a:bodyPr/>
        <a:lstStyle/>
        <a:p>
          <a:endParaRPr lang="es-SV"/>
        </a:p>
      </dgm:t>
    </dgm:pt>
    <dgm:pt modelId="{7D97EA47-CBE5-4904-A907-CDD23AB9F444}" type="sibTrans" cxnId="{8AB00719-DD13-4884-ADAD-6386FF5F91ED}">
      <dgm:prSet/>
      <dgm:spPr/>
      <dgm:t>
        <a:bodyPr/>
        <a:lstStyle/>
        <a:p>
          <a:endParaRPr lang="es-SV"/>
        </a:p>
      </dgm:t>
    </dgm:pt>
    <dgm:pt modelId="{5CCA0D44-5142-4D61-8EBD-5201DC6B0775}">
      <dgm:prSet phldrT="[Texto]" custT="1"/>
      <dgm:spPr/>
      <dgm:t>
        <a:bodyPr/>
        <a:lstStyle/>
        <a:p>
          <a:r>
            <a:rPr lang="es-SV" sz="3200" b="1" dirty="0" smtClean="0"/>
            <a:t>HUMANOS</a:t>
          </a:r>
          <a:endParaRPr lang="es-SV" sz="3200" b="1" dirty="0"/>
        </a:p>
      </dgm:t>
    </dgm:pt>
    <dgm:pt modelId="{39CC4957-75BC-4250-9AD7-E6EAB278F637}" type="parTrans" cxnId="{F36B56E0-8C6F-49FC-B971-5A0313ACA568}">
      <dgm:prSet/>
      <dgm:spPr/>
      <dgm:t>
        <a:bodyPr/>
        <a:lstStyle/>
        <a:p>
          <a:endParaRPr lang="es-SV"/>
        </a:p>
      </dgm:t>
    </dgm:pt>
    <dgm:pt modelId="{77D22ADC-2A9E-4AE5-B36D-E01FE58EB857}" type="sibTrans" cxnId="{F36B56E0-8C6F-49FC-B971-5A0313ACA568}">
      <dgm:prSet/>
      <dgm:spPr/>
      <dgm:t>
        <a:bodyPr/>
        <a:lstStyle/>
        <a:p>
          <a:endParaRPr lang="es-SV"/>
        </a:p>
      </dgm:t>
    </dgm:pt>
    <dgm:pt modelId="{742068E8-FEA5-4167-99A9-91280159118D}">
      <dgm:prSet custT="1"/>
      <dgm:spPr/>
      <dgm:t>
        <a:bodyPr/>
        <a:lstStyle/>
        <a:p>
          <a:r>
            <a:rPr lang="es-SV" sz="2800" b="1" dirty="0" smtClean="0"/>
            <a:t>NATURALE</a:t>
          </a:r>
          <a:r>
            <a:rPr lang="es-SV" sz="2800" b="1" dirty="0" smtClean="0"/>
            <a:t>S</a:t>
          </a:r>
          <a:endParaRPr lang="es-SV" sz="2800" b="1" dirty="0"/>
        </a:p>
      </dgm:t>
    </dgm:pt>
    <dgm:pt modelId="{516E9A2C-4B89-4390-8E95-2E7D64EAFD1D}" type="parTrans" cxnId="{B0D50E31-60EF-49EF-AD32-58B50D27729C}">
      <dgm:prSet/>
      <dgm:spPr/>
      <dgm:t>
        <a:bodyPr/>
        <a:lstStyle/>
        <a:p>
          <a:endParaRPr lang="es-SV"/>
        </a:p>
      </dgm:t>
    </dgm:pt>
    <dgm:pt modelId="{F736ACF4-CB0B-4649-99C9-14231FDE1CAF}" type="sibTrans" cxnId="{B0D50E31-60EF-49EF-AD32-58B50D27729C}">
      <dgm:prSet/>
      <dgm:spPr/>
      <dgm:t>
        <a:bodyPr/>
        <a:lstStyle/>
        <a:p>
          <a:endParaRPr lang="es-SV"/>
        </a:p>
      </dgm:t>
    </dgm:pt>
    <dgm:pt modelId="{54CD84DC-9F11-4BA4-8245-C6D69F706EC4}">
      <dgm:prSet/>
      <dgm:spPr/>
      <dgm:t>
        <a:bodyPr/>
        <a:lstStyle/>
        <a:p>
          <a:r>
            <a:rPr lang="es-SV" b="1" dirty="0" smtClean="0"/>
            <a:t>TECNOLOGICOS</a:t>
          </a:r>
          <a:endParaRPr lang="es-SV" b="1" dirty="0"/>
        </a:p>
      </dgm:t>
    </dgm:pt>
    <dgm:pt modelId="{7898664F-BB52-4CD0-A3BC-25F76DA4156A}" type="parTrans" cxnId="{E0FF86F7-941C-4588-B15E-4580DC00039F}">
      <dgm:prSet/>
      <dgm:spPr/>
      <dgm:t>
        <a:bodyPr/>
        <a:lstStyle/>
        <a:p>
          <a:endParaRPr lang="es-SV"/>
        </a:p>
      </dgm:t>
    </dgm:pt>
    <dgm:pt modelId="{DBD9C175-9A9F-4FE8-853B-4ECABFE1E23A}" type="sibTrans" cxnId="{E0FF86F7-941C-4588-B15E-4580DC00039F}">
      <dgm:prSet/>
      <dgm:spPr/>
      <dgm:t>
        <a:bodyPr/>
        <a:lstStyle/>
        <a:p>
          <a:endParaRPr lang="es-SV"/>
        </a:p>
      </dgm:t>
    </dgm:pt>
    <dgm:pt modelId="{D020FADC-DCC0-462B-812F-681D685ABB7B}">
      <dgm:prSet custT="1"/>
      <dgm:spPr/>
      <dgm:t>
        <a:bodyPr/>
        <a:lstStyle/>
        <a:p>
          <a:r>
            <a:rPr lang="es-SV" sz="2800" b="1" dirty="0" smtClean="0"/>
            <a:t>COGNITIVOS</a:t>
          </a:r>
          <a:endParaRPr lang="es-SV" sz="2800" b="1" dirty="0"/>
        </a:p>
      </dgm:t>
    </dgm:pt>
    <dgm:pt modelId="{56F3C48A-9A3D-485A-9B09-03FE7B353BF0}" type="parTrans" cxnId="{610FB5D9-0EE4-4897-8687-A66B45CB45C0}">
      <dgm:prSet/>
      <dgm:spPr/>
      <dgm:t>
        <a:bodyPr/>
        <a:lstStyle/>
        <a:p>
          <a:endParaRPr lang="es-SV"/>
        </a:p>
      </dgm:t>
    </dgm:pt>
    <dgm:pt modelId="{17046D74-C003-447A-9772-A1D438A24A91}" type="sibTrans" cxnId="{610FB5D9-0EE4-4897-8687-A66B45CB45C0}">
      <dgm:prSet/>
      <dgm:spPr/>
      <dgm:t>
        <a:bodyPr/>
        <a:lstStyle/>
        <a:p>
          <a:endParaRPr lang="es-SV"/>
        </a:p>
      </dgm:t>
    </dgm:pt>
    <dgm:pt modelId="{6279D08F-AA4A-409B-A6E2-4B8EF9F83476}">
      <dgm:prSet custT="1"/>
      <dgm:spPr/>
      <dgm:t>
        <a:bodyPr/>
        <a:lstStyle/>
        <a:p>
          <a:r>
            <a:rPr lang="es-SV" sz="2600" b="1" dirty="0" smtClean="0"/>
            <a:t>INTANGIBLES</a:t>
          </a:r>
          <a:endParaRPr lang="es-SV" sz="2600" b="1" dirty="0"/>
        </a:p>
      </dgm:t>
    </dgm:pt>
    <dgm:pt modelId="{284B8552-6EFC-48F7-991D-254CE8AD2ECE}" type="parTrans" cxnId="{61BA2A3B-DE55-454F-99B2-7E517ACBBDE7}">
      <dgm:prSet/>
      <dgm:spPr/>
      <dgm:t>
        <a:bodyPr/>
        <a:lstStyle/>
        <a:p>
          <a:endParaRPr lang="es-SV"/>
        </a:p>
      </dgm:t>
    </dgm:pt>
    <dgm:pt modelId="{421B9548-D829-41AB-8985-2ACF33EF1440}" type="sibTrans" cxnId="{61BA2A3B-DE55-454F-99B2-7E517ACBBDE7}">
      <dgm:prSet/>
      <dgm:spPr/>
      <dgm:t>
        <a:bodyPr/>
        <a:lstStyle/>
        <a:p>
          <a:endParaRPr lang="es-SV"/>
        </a:p>
      </dgm:t>
    </dgm:pt>
    <dgm:pt modelId="{2D104C55-A54D-489F-9058-808BB37F4E88}" type="pres">
      <dgm:prSet presAssocID="{9AB12EBE-1ED7-41BF-B562-BF58D170FDDA}" presName="Name0" presStyleCnt="0">
        <dgm:presLayoutVars>
          <dgm:dir/>
          <dgm:resizeHandles val="exact"/>
        </dgm:presLayoutVars>
      </dgm:prSet>
      <dgm:spPr/>
    </dgm:pt>
    <dgm:pt modelId="{556A9702-E1BD-4F9E-BB78-4DAC6CEB57AE}" type="pres">
      <dgm:prSet presAssocID="{9F550463-ECDC-4730-9194-6B89B283EA6B}" presName="node" presStyleLbl="node1" presStyleIdx="0" presStyleCnt="6">
        <dgm:presLayoutVars>
          <dgm:bulletEnabled val="1"/>
        </dgm:presLayoutVars>
      </dgm:prSet>
      <dgm:spPr/>
    </dgm:pt>
    <dgm:pt modelId="{05B7E87A-590E-4783-A9C9-F973B7A7997E}" type="pres">
      <dgm:prSet presAssocID="{7D97EA47-CBE5-4904-A907-CDD23AB9F444}" presName="sibTrans" presStyleLbl="sibTrans1D1" presStyleIdx="0" presStyleCnt="5"/>
      <dgm:spPr/>
    </dgm:pt>
    <dgm:pt modelId="{762881AC-C389-4185-A3DB-2DE963AE757C}" type="pres">
      <dgm:prSet presAssocID="{7D97EA47-CBE5-4904-A907-CDD23AB9F444}" presName="connectorText" presStyleLbl="sibTrans1D1" presStyleIdx="0" presStyleCnt="5"/>
      <dgm:spPr/>
    </dgm:pt>
    <dgm:pt modelId="{A53E1A8E-093D-4F23-B86F-EC4415525047}" type="pres">
      <dgm:prSet presAssocID="{5CCA0D44-5142-4D61-8EBD-5201DC6B0775}" presName="node" presStyleLbl="node1" presStyleIdx="1" presStyleCnt="6">
        <dgm:presLayoutVars>
          <dgm:bulletEnabled val="1"/>
        </dgm:presLayoutVars>
      </dgm:prSet>
      <dgm:spPr/>
    </dgm:pt>
    <dgm:pt modelId="{4765F96F-51A9-4859-8F58-3BB5AF6C7125}" type="pres">
      <dgm:prSet presAssocID="{77D22ADC-2A9E-4AE5-B36D-E01FE58EB857}" presName="sibTrans" presStyleLbl="sibTrans1D1" presStyleIdx="1" presStyleCnt="5"/>
      <dgm:spPr/>
    </dgm:pt>
    <dgm:pt modelId="{2B308426-BA9C-4A42-B781-59C85E99A0B2}" type="pres">
      <dgm:prSet presAssocID="{77D22ADC-2A9E-4AE5-B36D-E01FE58EB857}" presName="connectorText" presStyleLbl="sibTrans1D1" presStyleIdx="1" presStyleCnt="5"/>
      <dgm:spPr/>
    </dgm:pt>
    <dgm:pt modelId="{A16BBAC0-4F2E-46EC-9645-F6674F865E92}" type="pres">
      <dgm:prSet presAssocID="{742068E8-FEA5-4167-99A9-91280159118D}" presName="node" presStyleLbl="node1" presStyleIdx="2" presStyleCnt="6">
        <dgm:presLayoutVars>
          <dgm:bulletEnabled val="1"/>
        </dgm:presLayoutVars>
      </dgm:prSet>
      <dgm:spPr/>
    </dgm:pt>
    <dgm:pt modelId="{1B7AC19D-8109-40DF-AD42-AFEAA4B119A6}" type="pres">
      <dgm:prSet presAssocID="{F736ACF4-CB0B-4649-99C9-14231FDE1CAF}" presName="sibTrans" presStyleLbl="sibTrans1D1" presStyleIdx="2" presStyleCnt="5"/>
      <dgm:spPr/>
    </dgm:pt>
    <dgm:pt modelId="{A4768864-86E3-4489-BBDA-EF927BFE594A}" type="pres">
      <dgm:prSet presAssocID="{F736ACF4-CB0B-4649-99C9-14231FDE1CAF}" presName="connectorText" presStyleLbl="sibTrans1D1" presStyleIdx="2" presStyleCnt="5"/>
      <dgm:spPr/>
    </dgm:pt>
    <dgm:pt modelId="{5CE9267C-EFCF-4C7A-9F50-FE2D6A111D56}" type="pres">
      <dgm:prSet presAssocID="{54CD84DC-9F11-4BA4-8245-C6D69F706EC4}" presName="node" presStyleLbl="node1" presStyleIdx="3" presStyleCnt="6">
        <dgm:presLayoutVars>
          <dgm:bulletEnabled val="1"/>
        </dgm:presLayoutVars>
      </dgm:prSet>
      <dgm:spPr/>
      <dgm:t>
        <a:bodyPr/>
        <a:lstStyle/>
        <a:p>
          <a:endParaRPr lang="es-SV"/>
        </a:p>
      </dgm:t>
    </dgm:pt>
    <dgm:pt modelId="{B4984D6E-81EE-48E7-BED4-3C7B055515CA}" type="pres">
      <dgm:prSet presAssocID="{DBD9C175-9A9F-4FE8-853B-4ECABFE1E23A}" presName="sibTrans" presStyleLbl="sibTrans1D1" presStyleIdx="3" presStyleCnt="5"/>
      <dgm:spPr/>
    </dgm:pt>
    <dgm:pt modelId="{6F3FAF3D-F739-48FC-97E7-99F00D86986B}" type="pres">
      <dgm:prSet presAssocID="{DBD9C175-9A9F-4FE8-853B-4ECABFE1E23A}" presName="connectorText" presStyleLbl="sibTrans1D1" presStyleIdx="3" presStyleCnt="5"/>
      <dgm:spPr/>
    </dgm:pt>
    <dgm:pt modelId="{59F03927-8FB4-4820-B989-F01CDAC575DD}" type="pres">
      <dgm:prSet presAssocID="{D020FADC-DCC0-462B-812F-681D685ABB7B}" presName="node" presStyleLbl="node1" presStyleIdx="4" presStyleCnt="6">
        <dgm:presLayoutVars>
          <dgm:bulletEnabled val="1"/>
        </dgm:presLayoutVars>
      </dgm:prSet>
      <dgm:spPr/>
    </dgm:pt>
    <dgm:pt modelId="{C9CE5040-B3A6-4DE8-AB08-DCB408DFA744}" type="pres">
      <dgm:prSet presAssocID="{17046D74-C003-447A-9772-A1D438A24A91}" presName="sibTrans" presStyleLbl="sibTrans1D1" presStyleIdx="4" presStyleCnt="5"/>
      <dgm:spPr/>
    </dgm:pt>
    <dgm:pt modelId="{B5E9A184-6272-4302-8900-A4BC828BB3D3}" type="pres">
      <dgm:prSet presAssocID="{17046D74-C003-447A-9772-A1D438A24A91}" presName="connectorText" presStyleLbl="sibTrans1D1" presStyleIdx="4" presStyleCnt="5"/>
      <dgm:spPr/>
    </dgm:pt>
    <dgm:pt modelId="{E23BD4D1-534F-4AC9-B1E1-2EABFB7E7526}" type="pres">
      <dgm:prSet presAssocID="{6279D08F-AA4A-409B-A6E2-4B8EF9F83476}" presName="node" presStyleLbl="node1" presStyleIdx="5" presStyleCnt="6">
        <dgm:presLayoutVars>
          <dgm:bulletEnabled val="1"/>
        </dgm:presLayoutVars>
      </dgm:prSet>
      <dgm:spPr/>
    </dgm:pt>
  </dgm:ptLst>
  <dgm:cxnLst>
    <dgm:cxn modelId="{491EF741-4D51-4FEA-B204-4F95B80156D7}" type="presOf" srcId="{5CCA0D44-5142-4D61-8EBD-5201DC6B0775}" destId="{A53E1A8E-093D-4F23-B86F-EC4415525047}" srcOrd="0" destOrd="0" presId="urn:microsoft.com/office/officeart/2005/8/layout/bProcess3"/>
    <dgm:cxn modelId="{61BA2A3B-DE55-454F-99B2-7E517ACBBDE7}" srcId="{9AB12EBE-1ED7-41BF-B562-BF58D170FDDA}" destId="{6279D08F-AA4A-409B-A6E2-4B8EF9F83476}" srcOrd="5" destOrd="0" parTransId="{284B8552-6EFC-48F7-991D-254CE8AD2ECE}" sibTransId="{421B9548-D829-41AB-8985-2ACF33EF1440}"/>
    <dgm:cxn modelId="{18ADAE11-CBA1-44AA-8B31-25E18B517BA6}" type="presOf" srcId="{DBD9C175-9A9F-4FE8-853B-4ECABFE1E23A}" destId="{6F3FAF3D-F739-48FC-97E7-99F00D86986B}" srcOrd="1" destOrd="0" presId="urn:microsoft.com/office/officeart/2005/8/layout/bProcess3"/>
    <dgm:cxn modelId="{610FB5D9-0EE4-4897-8687-A66B45CB45C0}" srcId="{9AB12EBE-1ED7-41BF-B562-BF58D170FDDA}" destId="{D020FADC-DCC0-462B-812F-681D685ABB7B}" srcOrd="4" destOrd="0" parTransId="{56F3C48A-9A3D-485A-9B09-03FE7B353BF0}" sibTransId="{17046D74-C003-447A-9772-A1D438A24A91}"/>
    <dgm:cxn modelId="{6C34335E-39C1-44A8-9178-293F8AFEEC5F}" type="presOf" srcId="{17046D74-C003-447A-9772-A1D438A24A91}" destId="{B5E9A184-6272-4302-8900-A4BC828BB3D3}" srcOrd="1" destOrd="0" presId="urn:microsoft.com/office/officeart/2005/8/layout/bProcess3"/>
    <dgm:cxn modelId="{97F4AA36-08DF-4C65-8E50-F58ECED721CC}" type="presOf" srcId="{77D22ADC-2A9E-4AE5-B36D-E01FE58EB857}" destId="{2B308426-BA9C-4A42-B781-59C85E99A0B2}" srcOrd="1" destOrd="0" presId="urn:microsoft.com/office/officeart/2005/8/layout/bProcess3"/>
    <dgm:cxn modelId="{8AB00719-DD13-4884-ADAD-6386FF5F91ED}" srcId="{9AB12EBE-1ED7-41BF-B562-BF58D170FDDA}" destId="{9F550463-ECDC-4730-9194-6B89B283EA6B}" srcOrd="0" destOrd="0" parTransId="{4D39BA88-5124-4B7E-84E7-2D694A49533D}" sibTransId="{7D97EA47-CBE5-4904-A907-CDD23AB9F444}"/>
    <dgm:cxn modelId="{B0D50E31-60EF-49EF-AD32-58B50D27729C}" srcId="{9AB12EBE-1ED7-41BF-B562-BF58D170FDDA}" destId="{742068E8-FEA5-4167-99A9-91280159118D}" srcOrd="2" destOrd="0" parTransId="{516E9A2C-4B89-4390-8E95-2E7D64EAFD1D}" sibTransId="{F736ACF4-CB0B-4649-99C9-14231FDE1CAF}"/>
    <dgm:cxn modelId="{4514FDC6-F4C2-499D-8781-DEEEAE2CFE16}" type="presOf" srcId="{7D97EA47-CBE5-4904-A907-CDD23AB9F444}" destId="{762881AC-C389-4185-A3DB-2DE963AE757C}" srcOrd="1" destOrd="0" presId="urn:microsoft.com/office/officeart/2005/8/layout/bProcess3"/>
    <dgm:cxn modelId="{62A9F44A-84CF-4827-A4F5-BFCC17EC4BBC}" type="presOf" srcId="{D020FADC-DCC0-462B-812F-681D685ABB7B}" destId="{59F03927-8FB4-4820-B989-F01CDAC575DD}" srcOrd="0" destOrd="0" presId="urn:microsoft.com/office/officeart/2005/8/layout/bProcess3"/>
    <dgm:cxn modelId="{A6D8D274-6AB1-4409-99B3-958A75833038}" type="presOf" srcId="{F736ACF4-CB0B-4649-99C9-14231FDE1CAF}" destId="{1B7AC19D-8109-40DF-AD42-AFEAA4B119A6}" srcOrd="0" destOrd="0" presId="urn:microsoft.com/office/officeart/2005/8/layout/bProcess3"/>
    <dgm:cxn modelId="{79368A8A-6FBD-47F6-8AE9-5203D2AB440B}" type="presOf" srcId="{9AB12EBE-1ED7-41BF-B562-BF58D170FDDA}" destId="{2D104C55-A54D-489F-9058-808BB37F4E88}" srcOrd="0" destOrd="0" presId="urn:microsoft.com/office/officeart/2005/8/layout/bProcess3"/>
    <dgm:cxn modelId="{5B014082-A983-4D1E-8E0B-252AE256BC12}" type="presOf" srcId="{742068E8-FEA5-4167-99A9-91280159118D}" destId="{A16BBAC0-4F2E-46EC-9645-F6674F865E92}" srcOrd="0" destOrd="0" presId="urn:microsoft.com/office/officeart/2005/8/layout/bProcess3"/>
    <dgm:cxn modelId="{D6B1CB9B-3FE0-4282-8031-5C1DD9440108}" type="presOf" srcId="{DBD9C175-9A9F-4FE8-853B-4ECABFE1E23A}" destId="{B4984D6E-81EE-48E7-BED4-3C7B055515CA}" srcOrd="0" destOrd="0" presId="urn:microsoft.com/office/officeart/2005/8/layout/bProcess3"/>
    <dgm:cxn modelId="{8DAE2E5E-6390-42F4-92AD-4CFA5091781F}" type="presOf" srcId="{9F550463-ECDC-4730-9194-6B89B283EA6B}" destId="{556A9702-E1BD-4F9E-BB78-4DAC6CEB57AE}" srcOrd="0" destOrd="0" presId="urn:microsoft.com/office/officeart/2005/8/layout/bProcess3"/>
    <dgm:cxn modelId="{E0FF86F7-941C-4588-B15E-4580DC00039F}" srcId="{9AB12EBE-1ED7-41BF-B562-BF58D170FDDA}" destId="{54CD84DC-9F11-4BA4-8245-C6D69F706EC4}" srcOrd="3" destOrd="0" parTransId="{7898664F-BB52-4CD0-A3BC-25F76DA4156A}" sibTransId="{DBD9C175-9A9F-4FE8-853B-4ECABFE1E23A}"/>
    <dgm:cxn modelId="{9917685B-A535-4FC1-ACEF-0621F0D12C40}" type="presOf" srcId="{F736ACF4-CB0B-4649-99C9-14231FDE1CAF}" destId="{A4768864-86E3-4489-BBDA-EF927BFE594A}" srcOrd="1" destOrd="0" presId="urn:microsoft.com/office/officeart/2005/8/layout/bProcess3"/>
    <dgm:cxn modelId="{F36B56E0-8C6F-49FC-B971-5A0313ACA568}" srcId="{9AB12EBE-1ED7-41BF-B562-BF58D170FDDA}" destId="{5CCA0D44-5142-4D61-8EBD-5201DC6B0775}" srcOrd="1" destOrd="0" parTransId="{39CC4957-75BC-4250-9AD7-E6EAB278F637}" sibTransId="{77D22ADC-2A9E-4AE5-B36D-E01FE58EB857}"/>
    <dgm:cxn modelId="{38453CFD-1447-4ECC-885B-98F2A73DA6E5}" type="presOf" srcId="{54CD84DC-9F11-4BA4-8245-C6D69F706EC4}" destId="{5CE9267C-EFCF-4C7A-9F50-FE2D6A111D56}" srcOrd="0" destOrd="0" presId="urn:microsoft.com/office/officeart/2005/8/layout/bProcess3"/>
    <dgm:cxn modelId="{A363680D-D34D-414D-ACDF-14ACABA7CB82}" type="presOf" srcId="{17046D74-C003-447A-9772-A1D438A24A91}" destId="{C9CE5040-B3A6-4DE8-AB08-DCB408DFA744}" srcOrd="0" destOrd="0" presId="urn:microsoft.com/office/officeart/2005/8/layout/bProcess3"/>
    <dgm:cxn modelId="{460BC9A0-F8A9-4CF0-A59D-AB9E2CCD421A}" type="presOf" srcId="{6279D08F-AA4A-409B-A6E2-4B8EF9F83476}" destId="{E23BD4D1-534F-4AC9-B1E1-2EABFB7E7526}" srcOrd="0" destOrd="0" presId="urn:microsoft.com/office/officeart/2005/8/layout/bProcess3"/>
    <dgm:cxn modelId="{C352C85D-2EB2-489B-BB06-C5A14FEFA671}" type="presOf" srcId="{77D22ADC-2A9E-4AE5-B36D-E01FE58EB857}" destId="{4765F96F-51A9-4859-8F58-3BB5AF6C7125}" srcOrd="0" destOrd="0" presId="urn:microsoft.com/office/officeart/2005/8/layout/bProcess3"/>
    <dgm:cxn modelId="{D8CCE855-16DB-4830-9E69-7DB90E0397F9}" type="presOf" srcId="{7D97EA47-CBE5-4904-A907-CDD23AB9F444}" destId="{05B7E87A-590E-4783-A9C9-F973B7A7997E}" srcOrd="0" destOrd="0" presId="urn:microsoft.com/office/officeart/2005/8/layout/bProcess3"/>
    <dgm:cxn modelId="{FCA62075-8991-4835-82FD-BEA02E342AA7}" type="presParOf" srcId="{2D104C55-A54D-489F-9058-808BB37F4E88}" destId="{556A9702-E1BD-4F9E-BB78-4DAC6CEB57AE}" srcOrd="0" destOrd="0" presId="urn:microsoft.com/office/officeart/2005/8/layout/bProcess3"/>
    <dgm:cxn modelId="{FA88E64D-B393-4CCC-B9CD-1AD077F29D9A}" type="presParOf" srcId="{2D104C55-A54D-489F-9058-808BB37F4E88}" destId="{05B7E87A-590E-4783-A9C9-F973B7A7997E}" srcOrd="1" destOrd="0" presId="urn:microsoft.com/office/officeart/2005/8/layout/bProcess3"/>
    <dgm:cxn modelId="{243B11FE-FDDF-4A61-99B9-E51F06F87B29}" type="presParOf" srcId="{05B7E87A-590E-4783-A9C9-F973B7A7997E}" destId="{762881AC-C389-4185-A3DB-2DE963AE757C}" srcOrd="0" destOrd="0" presId="urn:microsoft.com/office/officeart/2005/8/layout/bProcess3"/>
    <dgm:cxn modelId="{6525CA88-88C2-4B47-936E-1DBD5F3E6414}" type="presParOf" srcId="{2D104C55-A54D-489F-9058-808BB37F4E88}" destId="{A53E1A8E-093D-4F23-B86F-EC4415525047}" srcOrd="2" destOrd="0" presId="urn:microsoft.com/office/officeart/2005/8/layout/bProcess3"/>
    <dgm:cxn modelId="{6433ACB2-5B21-40E3-BE02-54E829CA2948}" type="presParOf" srcId="{2D104C55-A54D-489F-9058-808BB37F4E88}" destId="{4765F96F-51A9-4859-8F58-3BB5AF6C7125}" srcOrd="3" destOrd="0" presId="urn:microsoft.com/office/officeart/2005/8/layout/bProcess3"/>
    <dgm:cxn modelId="{BB60B9A2-4FE7-46DB-B8D8-3D753B7164B2}" type="presParOf" srcId="{4765F96F-51A9-4859-8F58-3BB5AF6C7125}" destId="{2B308426-BA9C-4A42-B781-59C85E99A0B2}" srcOrd="0" destOrd="0" presId="urn:microsoft.com/office/officeart/2005/8/layout/bProcess3"/>
    <dgm:cxn modelId="{D63DB5B3-6F4A-42D3-B930-43173C97AC5F}" type="presParOf" srcId="{2D104C55-A54D-489F-9058-808BB37F4E88}" destId="{A16BBAC0-4F2E-46EC-9645-F6674F865E92}" srcOrd="4" destOrd="0" presId="urn:microsoft.com/office/officeart/2005/8/layout/bProcess3"/>
    <dgm:cxn modelId="{F4AC89DA-49C2-46CB-B788-06029307DA5E}" type="presParOf" srcId="{2D104C55-A54D-489F-9058-808BB37F4E88}" destId="{1B7AC19D-8109-40DF-AD42-AFEAA4B119A6}" srcOrd="5" destOrd="0" presId="urn:microsoft.com/office/officeart/2005/8/layout/bProcess3"/>
    <dgm:cxn modelId="{2745A483-7954-4973-87D7-DA6E175127FF}" type="presParOf" srcId="{1B7AC19D-8109-40DF-AD42-AFEAA4B119A6}" destId="{A4768864-86E3-4489-BBDA-EF927BFE594A}" srcOrd="0" destOrd="0" presId="urn:microsoft.com/office/officeart/2005/8/layout/bProcess3"/>
    <dgm:cxn modelId="{2BEF8796-6F5B-461C-919E-AC083CDB8608}" type="presParOf" srcId="{2D104C55-A54D-489F-9058-808BB37F4E88}" destId="{5CE9267C-EFCF-4C7A-9F50-FE2D6A111D56}" srcOrd="6" destOrd="0" presId="urn:microsoft.com/office/officeart/2005/8/layout/bProcess3"/>
    <dgm:cxn modelId="{0D65521B-2056-4BA1-B360-096080A0E59B}" type="presParOf" srcId="{2D104C55-A54D-489F-9058-808BB37F4E88}" destId="{B4984D6E-81EE-48E7-BED4-3C7B055515CA}" srcOrd="7" destOrd="0" presId="urn:microsoft.com/office/officeart/2005/8/layout/bProcess3"/>
    <dgm:cxn modelId="{AE213BEA-6543-4DF9-ACD9-8E04272CC285}" type="presParOf" srcId="{B4984D6E-81EE-48E7-BED4-3C7B055515CA}" destId="{6F3FAF3D-F739-48FC-97E7-99F00D86986B}" srcOrd="0" destOrd="0" presId="urn:microsoft.com/office/officeart/2005/8/layout/bProcess3"/>
    <dgm:cxn modelId="{1A5E1CFC-5A0B-40C5-B09B-D5E68C4E4473}" type="presParOf" srcId="{2D104C55-A54D-489F-9058-808BB37F4E88}" destId="{59F03927-8FB4-4820-B989-F01CDAC575DD}" srcOrd="8" destOrd="0" presId="urn:microsoft.com/office/officeart/2005/8/layout/bProcess3"/>
    <dgm:cxn modelId="{23EE5984-BC58-4A21-87D5-863EDD3BC1A0}" type="presParOf" srcId="{2D104C55-A54D-489F-9058-808BB37F4E88}" destId="{C9CE5040-B3A6-4DE8-AB08-DCB408DFA744}" srcOrd="9" destOrd="0" presId="urn:microsoft.com/office/officeart/2005/8/layout/bProcess3"/>
    <dgm:cxn modelId="{4778C3FB-373E-402D-8201-5F41E9BA7A98}" type="presParOf" srcId="{C9CE5040-B3A6-4DE8-AB08-DCB408DFA744}" destId="{B5E9A184-6272-4302-8900-A4BC828BB3D3}" srcOrd="0" destOrd="0" presId="urn:microsoft.com/office/officeart/2005/8/layout/bProcess3"/>
    <dgm:cxn modelId="{8B997D51-10C0-4F95-8D41-945A103A33D0}" type="presParOf" srcId="{2D104C55-A54D-489F-9058-808BB37F4E88}" destId="{E23BD4D1-534F-4AC9-B1E1-2EABFB7E7526}"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E50B11-75C5-4520-9B05-11DF5425C8CA}"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s-SV"/>
        </a:p>
      </dgm:t>
    </dgm:pt>
    <dgm:pt modelId="{50D86165-D50C-4A97-A527-DDAC85ABBACB}">
      <dgm:prSet phldrT="[Texto]" custT="1"/>
      <dgm:spPr/>
      <dgm:t>
        <a:bodyPr/>
        <a:lstStyle/>
        <a:p>
          <a:r>
            <a:rPr lang="es-SV" sz="6000" b="1" dirty="0" smtClean="0">
              <a:solidFill>
                <a:schemeClr val="tx2">
                  <a:lumMod val="75000"/>
                </a:schemeClr>
              </a:solidFill>
              <a:latin typeface="Algerian" pitchFamily="82" charset="0"/>
            </a:rPr>
            <a:t>TIPOS DE AMBIENTES</a:t>
          </a:r>
          <a:endParaRPr lang="es-SV" sz="6000" b="1" dirty="0">
            <a:solidFill>
              <a:schemeClr val="tx2">
                <a:lumMod val="75000"/>
              </a:schemeClr>
            </a:solidFill>
            <a:latin typeface="Algerian" pitchFamily="82" charset="0"/>
          </a:endParaRPr>
        </a:p>
      </dgm:t>
    </dgm:pt>
    <dgm:pt modelId="{802BA3A1-347D-4C08-A6CB-12A44ED7DBA7}" type="parTrans" cxnId="{D7BE5A6C-979F-451A-9ACC-CEC0092F93F6}">
      <dgm:prSet/>
      <dgm:spPr/>
      <dgm:t>
        <a:bodyPr/>
        <a:lstStyle/>
        <a:p>
          <a:endParaRPr lang="es-SV"/>
        </a:p>
      </dgm:t>
    </dgm:pt>
    <dgm:pt modelId="{80DE44A9-0783-468C-933D-C07861752528}" type="sibTrans" cxnId="{D7BE5A6C-979F-451A-9ACC-CEC0092F93F6}">
      <dgm:prSet/>
      <dgm:spPr/>
      <dgm:t>
        <a:bodyPr/>
        <a:lstStyle/>
        <a:p>
          <a:endParaRPr lang="es-SV"/>
        </a:p>
      </dgm:t>
    </dgm:pt>
    <dgm:pt modelId="{3BC2AEAD-0897-4CE3-8AE1-E10A68652E98}">
      <dgm:prSet phldrT="[Texto]"/>
      <dgm:spPr/>
      <dgm:t>
        <a:bodyPr/>
        <a:lstStyle/>
        <a:p>
          <a:r>
            <a:rPr lang="es-SV" b="1" dirty="0" smtClean="0">
              <a:solidFill>
                <a:schemeClr val="tx2">
                  <a:lumMod val="75000"/>
                </a:schemeClr>
              </a:solidFill>
            </a:rPr>
            <a:t>AMBIENTE</a:t>
          </a:r>
        </a:p>
        <a:p>
          <a:r>
            <a:rPr lang="es-SV" b="1" dirty="0" smtClean="0">
              <a:solidFill>
                <a:schemeClr val="tx2">
                  <a:lumMod val="75000"/>
                </a:schemeClr>
              </a:solidFill>
            </a:rPr>
            <a:t> EXTERNO</a:t>
          </a:r>
          <a:endParaRPr lang="es-SV" b="1" dirty="0">
            <a:solidFill>
              <a:schemeClr val="tx2">
                <a:lumMod val="75000"/>
              </a:schemeClr>
            </a:solidFill>
          </a:endParaRPr>
        </a:p>
      </dgm:t>
    </dgm:pt>
    <dgm:pt modelId="{D7E1DCDB-96EF-4BB8-B252-7AE96D65AF74}" type="parTrans" cxnId="{4A832F31-E0AE-4C6D-9A87-ABB6AEADADB7}">
      <dgm:prSet/>
      <dgm:spPr/>
      <dgm:t>
        <a:bodyPr/>
        <a:lstStyle/>
        <a:p>
          <a:endParaRPr lang="es-SV"/>
        </a:p>
      </dgm:t>
    </dgm:pt>
    <dgm:pt modelId="{BC3D1C00-DF91-4868-ADB8-6AF7D5F42CAA}" type="sibTrans" cxnId="{4A832F31-E0AE-4C6D-9A87-ABB6AEADADB7}">
      <dgm:prSet/>
      <dgm:spPr/>
      <dgm:t>
        <a:bodyPr/>
        <a:lstStyle/>
        <a:p>
          <a:endParaRPr lang="es-SV"/>
        </a:p>
      </dgm:t>
    </dgm:pt>
    <dgm:pt modelId="{511296BF-E7B2-4BAD-B2C0-F14285601445}">
      <dgm:prSet phldrT="[Texto]"/>
      <dgm:spPr/>
      <dgm:t>
        <a:bodyPr/>
        <a:lstStyle/>
        <a:p>
          <a:r>
            <a:rPr lang="es-SV" b="1" dirty="0" smtClean="0">
              <a:solidFill>
                <a:schemeClr val="tx2">
                  <a:lumMod val="75000"/>
                </a:schemeClr>
              </a:solidFill>
            </a:rPr>
            <a:t>MACRO </a:t>
          </a:r>
        </a:p>
        <a:p>
          <a:r>
            <a:rPr lang="es-SV" b="1" dirty="0" smtClean="0">
              <a:solidFill>
                <a:schemeClr val="tx2">
                  <a:lumMod val="75000"/>
                </a:schemeClr>
              </a:solidFill>
            </a:rPr>
            <a:t>ENTORNO</a:t>
          </a:r>
          <a:endParaRPr lang="es-SV" b="1" dirty="0">
            <a:solidFill>
              <a:schemeClr val="tx2">
                <a:lumMod val="75000"/>
              </a:schemeClr>
            </a:solidFill>
          </a:endParaRPr>
        </a:p>
      </dgm:t>
    </dgm:pt>
    <dgm:pt modelId="{73647972-DB00-421D-85AF-676A179C2125}" type="parTrans" cxnId="{12ABE2C7-5BC5-4F7F-BEB5-5FC781579727}">
      <dgm:prSet/>
      <dgm:spPr/>
      <dgm:t>
        <a:bodyPr/>
        <a:lstStyle/>
        <a:p>
          <a:endParaRPr lang="es-SV"/>
        </a:p>
      </dgm:t>
    </dgm:pt>
    <dgm:pt modelId="{D3C13A1B-9DB3-4BF2-8B0E-F4A28960D451}" type="sibTrans" cxnId="{12ABE2C7-5BC5-4F7F-BEB5-5FC781579727}">
      <dgm:prSet/>
      <dgm:spPr/>
      <dgm:t>
        <a:bodyPr/>
        <a:lstStyle/>
        <a:p>
          <a:endParaRPr lang="es-SV"/>
        </a:p>
      </dgm:t>
    </dgm:pt>
    <dgm:pt modelId="{C92948E4-7D2A-443D-A6DD-A51C0E3BB7D4}">
      <dgm:prSet phldrT="[Texto]"/>
      <dgm:spPr/>
      <dgm:t>
        <a:bodyPr/>
        <a:lstStyle/>
        <a:p>
          <a:r>
            <a:rPr lang="es-SV" b="1" dirty="0" smtClean="0">
              <a:solidFill>
                <a:schemeClr val="tx2">
                  <a:lumMod val="75000"/>
                </a:schemeClr>
              </a:solidFill>
            </a:rPr>
            <a:t>MICRO</a:t>
          </a:r>
        </a:p>
        <a:p>
          <a:r>
            <a:rPr lang="es-SV" b="1" dirty="0" smtClean="0">
              <a:solidFill>
                <a:schemeClr val="tx2">
                  <a:lumMod val="75000"/>
                </a:schemeClr>
              </a:solidFill>
            </a:rPr>
            <a:t>ENTORNO</a:t>
          </a:r>
          <a:endParaRPr lang="es-SV" b="1" dirty="0">
            <a:solidFill>
              <a:schemeClr val="tx2">
                <a:lumMod val="75000"/>
              </a:schemeClr>
            </a:solidFill>
          </a:endParaRPr>
        </a:p>
      </dgm:t>
    </dgm:pt>
    <dgm:pt modelId="{9558A5F9-1F73-475A-8509-F6E664E03540}" type="parTrans" cxnId="{B8F726FF-6F25-4A15-AD62-57F8030404D8}">
      <dgm:prSet/>
      <dgm:spPr/>
      <dgm:t>
        <a:bodyPr/>
        <a:lstStyle/>
        <a:p>
          <a:endParaRPr lang="es-SV"/>
        </a:p>
      </dgm:t>
    </dgm:pt>
    <dgm:pt modelId="{69AFB4F8-1E8E-4C72-A6CF-C6F325B308A3}" type="sibTrans" cxnId="{B8F726FF-6F25-4A15-AD62-57F8030404D8}">
      <dgm:prSet/>
      <dgm:spPr/>
      <dgm:t>
        <a:bodyPr/>
        <a:lstStyle/>
        <a:p>
          <a:endParaRPr lang="es-SV"/>
        </a:p>
      </dgm:t>
    </dgm:pt>
    <dgm:pt modelId="{1E362D61-491A-4CD0-B1A4-85F4780A191C}">
      <dgm:prSet phldrT="[Texto]"/>
      <dgm:spPr/>
      <dgm:t>
        <a:bodyPr/>
        <a:lstStyle/>
        <a:p>
          <a:r>
            <a:rPr lang="es-SV" b="1" dirty="0" smtClean="0">
              <a:solidFill>
                <a:schemeClr val="tx2">
                  <a:lumMod val="75000"/>
                </a:schemeClr>
              </a:solidFill>
            </a:rPr>
            <a:t>AMBIENTE</a:t>
          </a:r>
        </a:p>
        <a:p>
          <a:r>
            <a:rPr lang="es-SV" b="1" dirty="0" smtClean="0">
              <a:solidFill>
                <a:schemeClr val="tx2">
                  <a:lumMod val="75000"/>
                </a:schemeClr>
              </a:solidFill>
            </a:rPr>
            <a:t>INTERNO</a:t>
          </a:r>
          <a:endParaRPr lang="es-SV" b="1" dirty="0">
            <a:solidFill>
              <a:schemeClr val="tx2">
                <a:lumMod val="75000"/>
              </a:schemeClr>
            </a:solidFill>
          </a:endParaRPr>
        </a:p>
      </dgm:t>
    </dgm:pt>
    <dgm:pt modelId="{3586B7E0-C611-46CE-9654-467EEC998245}" type="parTrans" cxnId="{6DFA6597-833F-48FA-BC1C-2054966609E2}">
      <dgm:prSet/>
      <dgm:spPr/>
      <dgm:t>
        <a:bodyPr/>
        <a:lstStyle/>
        <a:p>
          <a:endParaRPr lang="es-SV"/>
        </a:p>
      </dgm:t>
    </dgm:pt>
    <dgm:pt modelId="{0C6F9DF8-144E-4790-AB82-6D45FB8A96EF}" type="sibTrans" cxnId="{6DFA6597-833F-48FA-BC1C-2054966609E2}">
      <dgm:prSet/>
      <dgm:spPr/>
      <dgm:t>
        <a:bodyPr/>
        <a:lstStyle/>
        <a:p>
          <a:endParaRPr lang="es-SV"/>
        </a:p>
      </dgm:t>
    </dgm:pt>
    <dgm:pt modelId="{F5A46268-9BE1-4E68-A7FD-3E870C6F2F6E}" type="pres">
      <dgm:prSet presAssocID="{A0E50B11-75C5-4520-9B05-11DF5425C8CA}" presName="Name0" presStyleCnt="0">
        <dgm:presLayoutVars>
          <dgm:orgChart val="1"/>
          <dgm:chPref val="1"/>
          <dgm:dir/>
          <dgm:animOne val="branch"/>
          <dgm:animLvl val="lvl"/>
          <dgm:resizeHandles/>
        </dgm:presLayoutVars>
      </dgm:prSet>
      <dgm:spPr/>
    </dgm:pt>
    <dgm:pt modelId="{8B3348D4-80DF-4BDD-AAB4-F61B19BD22FA}" type="pres">
      <dgm:prSet presAssocID="{50D86165-D50C-4A97-A527-DDAC85ABBACB}" presName="hierRoot1" presStyleCnt="0">
        <dgm:presLayoutVars>
          <dgm:hierBranch/>
        </dgm:presLayoutVars>
      </dgm:prSet>
      <dgm:spPr/>
    </dgm:pt>
    <dgm:pt modelId="{9497EC85-3508-4ED6-A118-FB62182A9278}" type="pres">
      <dgm:prSet presAssocID="{50D86165-D50C-4A97-A527-DDAC85ABBACB}" presName="rootComposite1" presStyleCnt="0"/>
      <dgm:spPr/>
    </dgm:pt>
    <dgm:pt modelId="{254F1BB9-E917-4B3E-B423-D6C110834307}" type="pres">
      <dgm:prSet presAssocID="{50D86165-D50C-4A97-A527-DDAC85ABBACB}" presName="rootText1" presStyleLbl="alignAcc1" presStyleIdx="0" presStyleCnt="0" custScaleX="305742" custScaleY="95491">
        <dgm:presLayoutVars>
          <dgm:chPref val="3"/>
        </dgm:presLayoutVars>
      </dgm:prSet>
      <dgm:spPr/>
    </dgm:pt>
    <dgm:pt modelId="{731AD916-E745-4293-89CA-233643219BE0}" type="pres">
      <dgm:prSet presAssocID="{50D86165-D50C-4A97-A527-DDAC85ABBACB}" presName="topArc1" presStyleLbl="parChTrans1D1" presStyleIdx="0" presStyleCnt="10"/>
      <dgm:spPr/>
    </dgm:pt>
    <dgm:pt modelId="{7AFA8E4C-1D65-46A2-99DB-ADEA04AF4853}" type="pres">
      <dgm:prSet presAssocID="{50D86165-D50C-4A97-A527-DDAC85ABBACB}" presName="bottomArc1" presStyleLbl="parChTrans1D1" presStyleIdx="1" presStyleCnt="10"/>
      <dgm:spPr/>
    </dgm:pt>
    <dgm:pt modelId="{5D134FEF-3F95-42C5-8E6C-9F68BD148176}" type="pres">
      <dgm:prSet presAssocID="{50D86165-D50C-4A97-A527-DDAC85ABBACB}" presName="topConnNode1" presStyleLbl="node1" presStyleIdx="0" presStyleCnt="0"/>
      <dgm:spPr/>
    </dgm:pt>
    <dgm:pt modelId="{86E8BEEA-9604-4D98-9B45-92006B3D4BE3}" type="pres">
      <dgm:prSet presAssocID="{50D86165-D50C-4A97-A527-DDAC85ABBACB}" presName="hierChild2" presStyleCnt="0"/>
      <dgm:spPr/>
    </dgm:pt>
    <dgm:pt modelId="{A4A45ED3-402E-4F13-B036-565DBF65866C}" type="pres">
      <dgm:prSet presAssocID="{D7E1DCDB-96EF-4BB8-B252-7AE96D65AF74}" presName="Name28" presStyleLbl="parChTrans1D2" presStyleIdx="0" presStyleCnt="2"/>
      <dgm:spPr/>
    </dgm:pt>
    <dgm:pt modelId="{7563413D-9B15-41BD-A1C6-18F5BD3018F9}" type="pres">
      <dgm:prSet presAssocID="{3BC2AEAD-0897-4CE3-8AE1-E10A68652E98}" presName="hierRoot2" presStyleCnt="0">
        <dgm:presLayoutVars>
          <dgm:hierBranch val="init"/>
        </dgm:presLayoutVars>
      </dgm:prSet>
      <dgm:spPr/>
    </dgm:pt>
    <dgm:pt modelId="{C7132F2E-08EB-41C8-9A19-0E9187B71D63}" type="pres">
      <dgm:prSet presAssocID="{3BC2AEAD-0897-4CE3-8AE1-E10A68652E98}" presName="rootComposite2" presStyleCnt="0"/>
      <dgm:spPr/>
    </dgm:pt>
    <dgm:pt modelId="{05E9EC2D-3972-4F0C-BC0B-32B71600CE16}" type="pres">
      <dgm:prSet presAssocID="{3BC2AEAD-0897-4CE3-8AE1-E10A68652E98}" presName="rootText2" presStyleLbl="alignAcc1" presStyleIdx="0" presStyleCnt="0" custScaleX="127739">
        <dgm:presLayoutVars>
          <dgm:chPref val="3"/>
        </dgm:presLayoutVars>
      </dgm:prSet>
      <dgm:spPr/>
    </dgm:pt>
    <dgm:pt modelId="{D217D250-ED11-4953-BD10-CAD339AAAE9E}" type="pres">
      <dgm:prSet presAssocID="{3BC2AEAD-0897-4CE3-8AE1-E10A68652E98}" presName="topArc2" presStyleLbl="parChTrans1D1" presStyleIdx="2" presStyleCnt="10"/>
      <dgm:spPr/>
    </dgm:pt>
    <dgm:pt modelId="{9018EB57-3FEB-4E7A-BAE6-D345E61E7507}" type="pres">
      <dgm:prSet presAssocID="{3BC2AEAD-0897-4CE3-8AE1-E10A68652E98}" presName="bottomArc2" presStyleLbl="parChTrans1D1" presStyleIdx="3" presStyleCnt="10"/>
      <dgm:spPr/>
    </dgm:pt>
    <dgm:pt modelId="{CA7CFE49-A14B-465D-8ED7-BDAB6164927C}" type="pres">
      <dgm:prSet presAssocID="{3BC2AEAD-0897-4CE3-8AE1-E10A68652E98}" presName="topConnNode2" presStyleLbl="node2" presStyleIdx="0" presStyleCnt="0"/>
      <dgm:spPr/>
    </dgm:pt>
    <dgm:pt modelId="{0A78F4F5-C301-464A-9B39-8674B83B4C23}" type="pres">
      <dgm:prSet presAssocID="{3BC2AEAD-0897-4CE3-8AE1-E10A68652E98}" presName="hierChild4" presStyleCnt="0"/>
      <dgm:spPr/>
    </dgm:pt>
    <dgm:pt modelId="{B372C410-C1E3-4A62-9880-5AE1C0C1FED6}" type="pres">
      <dgm:prSet presAssocID="{73647972-DB00-421D-85AF-676A179C2125}" presName="Name28" presStyleLbl="parChTrans1D3" presStyleIdx="0" presStyleCnt="2"/>
      <dgm:spPr/>
    </dgm:pt>
    <dgm:pt modelId="{7AB607EF-2D3C-4AC7-8225-3B6545383FC6}" type="pres">
      <dgm:prSet presAssocID="{511296BF-E7B2-4BAD-B2C0-F14285601445}" presName="hierRoot2" presStyleCnt="0">
        <dgm:presLayoutVars>
          <dgm:hierBranch val="init"/>
        </dgm:presLayoutVars>
      </dgm:prSet>
      <dgm:spPr/>
    </dgm:pt>
    <dgm:pt modelId="{CF1D52A8-E058-45E2-AD7C-8BEC0CD334C6}" type="pres">
      <dgm:prSet presAssocID="{511296BF-E7B2-4BAD-B2C0-F14285601445}" presName="rootComposite2" presStyleCnt="0"/>
      <dgm:spPr/>
    </dgm:pt>
    <dgm:pt modelId="{DF7CD5F9-F393-4EE8-81B1-DA62F081D31E}" type="pres">
      <dgm:prSet presAssocID="{511296BF-E7B2-4BAD-B2C0-F14285601445}" presName="rootText2" presStyleLbl="alignAcc1" presStyleIdx="0" presStyleCnt="0" custScaleX="126561">
        <dgm:presLayoutVars>
          <dgm:chPref val="3"/>
        </dgm:presLayoutVars>
      </dgm:prSet>
      <dgm:spPr/>
    </dgm:pt>
    <dgm:pt modelId="{5299FF99-D259-4550-8435-CA24EF710B62}" type="pres">
      <dgm:prSet presAssocID="{511296BF-E7B2-4BAD-B2C0-F14285601445}" presName="topArc2" presStyleLbl="parChTrans1D1" presStyleIdx="4" presStyleCnt="10"/>
      <dgm:spPr/>
    </dgm:pt>
    <dgm:pt modelId="{27FDC03B-566D-4325-BB52-7E2FD1D1FB71}" type="pres">
      <dgm:prSet presAssocID="{511296BF-E7B2-4BAD-B2C0-F14285601445}" presName="bottomArc2" presStyleLbl="parChTrans1D1" presStyleIdx="5" presStyleCnt="10"/>
      <dgm:spPr/>
    </dgm:pt>
    <dgm:pt modelId="{CCB98AEA-91B3-40F0-9AFF-BA0C6EBDFDA4}" type="pres">
      <dgm:prSet presAssocID="{511296BF-E7B2-4BAD-B2C0-F14285601445}" presName="topConnNode2" presStyleLbl="node3" presStyleIdx="0" presStyleCnt="0"/>
      <dgm:spPr/>
    </dgm:pt>
    <dgm:pt modelId="{3CEA0309-4610-4815-BD87-9AEF72635968}" type="pres">
      <dgm:prSet presAssocID="{511296BF-E7B2-4BAD-B2C0-F14285601445}" presName="hierChild4" presStyleCnt="0"/>
      <dgm:spPr/>
    </dgm:pt>
    <dgm:pt modelId="{925231DC-21D6-4DE8-9E00-B8EDFF56DDB9}" type="pres">
      <dgm:prSet presAssocID="{511296BF-E7B2-4BAD-B2C0-F14285601445}" presName="hierChild5" presStyleCnt="0"/>
      <dgm:spPr/>
    </dgm:pt>
    <dgm:pt modelId="{024DC511-F3CB-4E9D-A1CC-14125EEB3B91}" type="pres">
      <dgm:prSet presAssocID="{9558A5F9-1F73-475A-8509-F6E664E03540}" presName="Name28" presStyleLbl="parChTrans1D3" presStyleIdx="1" presStyleCnt="2"/>
      <dgm:spPr/>
    </dgm:pt>
    <dgm:pt modelId="{1B0ADEFC-09B5-4714-85FD-B1942053AA50}" type="pres">
      <dgm:prSet presAssocID="{C92948E4-7D2A-443D-A6DD-A51C0E3BB7D4}" presName="hierRoot2" presStyleCnt="0">
        <dgm:presLayoutVars>
          <dgm:hierBranch val="init"/>
        </dgm:presLayoutVars>
      </dgm:prSet>
      <dgm:spPr/>
    </dgm:pt>
    <dgm:pt modelId="{4EA33A40-CAE7-4006-BE4D-F2E710AC093D}" type="pres">
      <dgm:prSet presAssocID="{C92948E4-7D2A-443D-A6DD-A51C0E3BB7D4}" presName="rootComposite2" presStyleCnt="0"/>
      <dgm:spPr/>
    </dgm:pt>
    <dgm:pt modelId="{549C19F3-1E73-45A0-9269-3E0882E1D195}" type="pres">
      <dgm:prSet presAssocID="{C92948E4-7D2A-443D-A6DD-A51C0E3BB7D4}" presName="rootText2" presStyleLbl="alignAcc1" presStyleIdx="0" presStyleCnt="0" custScaleX="135059">
        <dgm:presLayoutVars>
          <dgm:chPref val="3"/>
        </dgm:presLayoutVars>
      </dgm:prSet>
      <dgm:spPr/>
      <dgm:t>
        <a:bodyPr/>
        <a:lstStyle/>
        <a:p>
          <a:endParaRPr lang="es-SV"/>
        </a:p>
      </dgm:t>
    </dgm:pt>
    <dgm:pt modelId="{62998472-EF82-404C-A64E-D56BE6D60F5F}" type="pres">
      <dgm:prSet presAssocID="{C92948E4-7D2A-443D-A6DD-A51C0E3BB7D4}" presName="topArc2" presStyleLbl="parChTrans1D1" presStyleIdx="6" presStyleCnt="10"/>
      <dgm:spPr/>
    </dgm:pt>
    <dgm:pt modelId="{A842149F-D12E-4E3C-81BB-C5C7A74ED472}" type="pres">
      <dgm:prSet presAssocID="{C92948E4-7D2A-443D-A6DD-A51C0E3BB7D4}" presName="bottomArc2" presStyleLbl="parChTrans1D1" presStyleIdx="7" presStyleCnt="10"/>
      <dgm:spPr/>
    </dgm:pt>
    <dgm:pt modelId="{16622018-7C95-4D12-95C9-8E16D40D9A90}" type="pres">
      <dgm:prSet presAssocID="{C92948E4-7D2A-443D-A6DD-A51C0E3BB7D4}" presName="topConnNode2" presStyleLbl="node3" presStyleIdx="0" presStyleCnt="0"/>
      <dgm:spPr/>
    </dgm:pt>
    <dgm:pt modelId="{0AF2BE12-C2C2-4068-B4D6-005A843AA494}" type="pres">
      <dgm:prSet presAssocID="{C92948E4-7D2A-443D-A6DD-A51C0E3BB7D4}" presName="hierChild4" presStyleCnt="0"/>
      <dgm:spPr/>
    </dgm:pt>
    <dgm:pt modelId="{1A0B4AFC-A616-45C0-9FCF-E40D7D59D73B}" type="pres">
      <dgm:prSet presAssocID="{C92948E4-7D2A-443D-A6DD-A51C0E3BB7D4}" presName="hierChild5" presStyleCnt="0"/>
      <dgm:spPr/>
    </dgm:pt>
    <dgm:pt modelId="{B3E03BBE-0EBD-4ED3-A558-8BD208B4FC00}" type="pres">
      <dgm:prSet presAssocID="{3BC2AEAD-0897-4CE3-8AE1-E10A68652E98}" presName="hierChild5" presStyleCnt="0"/>
      <dgm:spPr/>
    </dgm:pt>
    <dgm:pt modelId="{010D9AE3-30CD-4E12-B75A-C193B15C9121}" type="pres">
      <dgm:prSet presAssocID="{3586B7E0-C611-46CE-9654-467EEC998245}" presName="Name28" presStyleLbl="parChTrans1D2" presStyleIdx="1" presStyleCnt="2"/>
      <dgm:spPr/>
    </dgm:pt>
    <dgm:pt modelId="{78892B6F-9CAB-4EF2-A043-7264E422D7EC}" type="pres">
      <dgm:prSet presAssocID="{1E362D61-491A-4CD0-B1A4-85F4780A191C}" presName="hierRoot2" presStyleCnt="0">
        <dgm:presLayoutVars>
          <dgm:hierBranch val="init"/>
        </dgm:presLayoutVars>
      </dgm:prSet>
      <dgm:spPr/>
    </dgm:pt>
    <dgm:pt modelId="{DCEFB3C4-C2BE-4F65-9ECD-6DC7BF1E3086}" type="pres">
      <dgm:prSet presAssocID="{1E362D61-491A-4CD0-B1A4-85F4780A191C}" presName="rootComposite2" presStyleCnt="0"/>
      <dgm:spPr/>
    </dgm:pt>
    <dgm:pt modelId="{80031C26-3891-4249-B8B9-05D04A681458}" type="pres">
      <dgm:prSet presAssocID="{1E362D61-491A-4CD0-B1A4-85F4780A191C}" presName="rootText2" presStyleLbl="alignAcc1" presStyleIdx="0" presStyleCnt="0" custScaleX="138375">
        <dgm:presLayoutVars>
          <dgm:chPref val="3"/>
        </dgm:presLayoutVars>
      </dgm:prSet>
      <dgm:spPr/>
    </dgm:pt>
    <dgm:pt modelId="{2EA2DBEF-CBA6-4B03-9A22-ABA9D427A269}" type="pres">
      <dgm:prSet presAssocID="{1E362D61-491A-4CD0-B1A4-85F4780A191C}" presName="topArc2" presStyleLbl="parChTrans1D1" presStyleIdx="8" presStyleCnt="10"/>
      <dgm:spPr/>
    </dgm:pt>
    <dgm:pt modelId="{C40477DE-157D-4B27-BA0E-1CE42B7FBA28}" type="pres">
      <dgm:prSet presAssocID="{1E362D61-491A-4CD0-B1A4-85F4780A191C}" presName="bottomArc2" presStyleLbl="parChTrans1D1" presStyleIdx="9" presStyleCnt="10"/>
      <dgm:spPr/>
    </dgm:pt>
    <dgm:pt modelId="{ABA4AE13-F920-430F-845A-08D6975FE914}" type="pres">
      <dgm:prSet presAssocID="{1E362D61-491A-4CD0-B1A4-85F4780A191C}" presName="topConnNode2" presStyleLbl="node2" presStyleIdx="0" presStyleCnt="0"/>
      <dgm:spPr/>
    </dgm:pt>
    <dgm:pt modelId="{B474E837-E6F3-4F77-80D2-1D551B1E8985}" type="pres">
      <dgm:prSet presAssocID="{1E362D61-491A-4CD0-B1A4-85F4780A191C}" presName="hierChild4" presStyleCnt="0"/>
      <dgm:spPr/>
    </dgm:pt>
    <dgm:pt modelId="{F74D5D11-334F-4CB6-AE23-AED15DB058E1}" type="pres">
      <dgm:prSet presAssocID="{1E362D61-491A-4CD0-B1A4-85F4780A191C}" presName="hierChild5" presStyleCnt="0"/>
      <dgm:spPr/>
    </dgm:pt>
    <dgm:pt modelId="{03645BFF-2D11-4544-B57F-78DE306BFFDA}" type="pres">
      <dgm:prSet presAssocID="{50D86165-D50C-4A97-A527-DDAC85ABBACB}" presName="hierChild3" presStyleCnt="0"/>
      <dgm:spPr/>
    </dgm:pt>
  </dgm:ptLst>
  <dgm:cxnLst>
    <dgm:cxn modelId="{4A832F31-E0AE-4C6D-9A87-ABB6AEADADB7}" srcId="{50D86165-D50C-4A97-A527-DDAC85ABBACB}" destId="{3BC2AEAD-0897-4CE3-8AE1-E10A68652E98}" srcOrd="0" destOrd="0" parTransId="{D7E1DCDB-96EF-4BB8-B252-7AE96D65AF74}" sibTransId="{BC3D1C00-DF91-4868-ADB8-6AF7D5F42CAA}"/>
    <dgm:cxn modelId="{E6DAF7E0-DC87-4D31-820B-9B3168F3CD51}" type="presOf" srcId="{511296BF-E7B2-4BAD-B2C0-F14285601445}" destId="{DF7CD5F9-F393-4EE8-81B1-DA62F081D31E}" srcOrd="0" destOrd="0" presId="urn:microsoft.com/office/officeart/2008/layout/HalfCircleOrganizationChart"/>
    <dgm:cxn modelId="{B8F726FF-6F25-4A15-AD62-57F8030404D8}" srcId="{3BC2AEAD-0897-4CE3-8AE1-E10A68652E98}" destId="{C92948E4-7D2A-443D-A6DD-A51C0E3BB7D4}" srcOrd="1" destOrd="0" parTransId="{9558A5F9-1F73-475A-8509-F6E664E03540}" sibTransId="{69AFB4F8-1E8E-4C72-A6CF-C6F325B308A3}"/>
    <dgm:cxn modelId="{6DFA6597-833F-48FA-BC1C-2054966609E2}" srcId="{50D86165-D50C-4A97-A527-DDAC85ABBACB}" destId="{1E362D61-491A-4CD0-B1A4-85F4780A191C}" srcOrd="1" destOrd="0" parTransId="{3586B7E0-C611-46CE-9654-467EEC998245}" sibTransId="{0C6F9DF8-144E-4790-AB82-6D45FB8A96EF}"/>
    <dgm:cxn modelId="{732E9114-BE01-4534-A8A6-A6715D92181F}" type="presOf" srcId="{50D86165-D50C-4A97-A527-DDAC85ABBACB}" destId="{254F1BB9-E917-4B3E-B423-D6C110834307}" srcOrd="0" destOrd="0" presId="urn:microsoft.com/office/officeart/2008/layout/HalfCircleOrganizationChart"/>
    <dgm:cxn modelId="{FFABDB89-C690-4415-88B9-3E2FCE74271E}" type="presOf" srcId="{D7E1DCDB-96EF-4BB8-B252-7AE96D65AF74}" destId="{A4A45ED3-402E-4F13-B036-565DBF65866C}" srcOrd="0" destOrd="0" presId="urn:microsoft.com/office/officeart/2008/layout/HalfCircleOrganizationChart"/>
    <dgm:cxn modelId="{2F4176AE-CFA1-4775-A536-34DD16D40C8B}" type="presOf" srcId="{9558A5F9-1F73-475A-8509-F6E664E03540}" destId="{024DC511-F3CB-4E9D-A1CC-14125EEB3B91}" srcOrd="0" destOrd="0" presId="urn:microsoft.com/office/officeart/2008/layout/HalfCircleOrganizationChart"/>
    <dgm:cxn modelId="{02B02F12-A311-4C1B-A30F-2F78BA3E2EE2}" type="presOf" srcId="{3586B7E0-C611-46CE-9654-467EEC998245}" destId="{010D9AE3-30CD-4E12-B75A-C193B15C9121}" srcOrd="0" destOrd="0" presId="urn:microsoft.com/office/officeart/2008/layout/HalfCircleOrganizationChart"/>
    <dgm:cxn modelId="{9527CE97-22FC-40DE-998E-A1A3923E5323}" type="presOf" srcId="{511296BF-E7B2-4BAD-B2C0-F14285601445}" destId="{CCB98AEA-91B3-40F0-9AFF-BA0C6EBDFDA4}" srcOrd="1" destOrd="0" presId="urn:microsoft.com/office/officeart/2008/layout/HalfCircleOrganizationChart"/>
    <dgm:cxn modelId="{A0AEF2B5-955D-4FE4-B2B2-18E502FE086B}" type="presOf" srcId="{C92948E4-7D2A-443D-A6DD-A51C0E3BB7D4}" destId="{16622018-7C95-4D12-95C9-8E16D40D9A90}" srcOrd="1" destOrd="0" presId="urn:microsoft.com/office/officeart/2008/layout/HalfCircleOrganizationChart"/>
    <dgm:cxn modelId="{15807963-BDF5-4FCE-AB56-8A901312725F}" type="presOf" srcId="{50D86165-D50C-4A97-A527-DDAC85ABBACB}" destId="{5D134FEF-3F95-42C5-8E6C-9F68BD148176}" srcOrd="1" destOrd="0" presId="urn:microsoft.com/office/officeart/2008/layout/HalfCircleOrganizationChart"/>
    <dgm:cxn modelId="{B091F13D-5BA6-4442-B56F-DF11792A4C35}" type="presOf" srcId="{A0E50B11-75C5-4520-9B05-11DF5425C8CA}" destId="{F5A46268-9BE1-4E68-A7FD-3E870C6F2F6E}" srcOrd="0" destOrd="0" presId="urn:microsoft.com/office/officeart/2008/layout/HalfCircleOrganizationChart"/>
    <dgm:cxn modelId="{2C2C871C-1FA9-4C63-9FB0-441BFCA66474}" type="presOf" srcId="{73647972-DB00-421D-85AF-676A179C2125}" destId="{B372C410-C1E3-4A62-9880-5AE1C0C1FED6}" srcOrd="0" destOrd="0" presId="urn:microsoft.com/office/officeart/2008/layout/HalfCircleOrganizationChart"/>
    <dgm:cxn modelId="{C0A91D10-E491-4F74-8CE9-CC846B710D65}" type="presOf" srcId="{1E362D61-491A-4CD0-B1A4-85F4780A191C}" destId="{ABA4AE13-F920-430F-845A-08D6975FE914}" srcOrd="1" destOrd="0" presId="urn:microsoft.com/office/officeart/2008/layout/HalfCircleOrganizationChart"/>
    <dgm:cxn modelId="{47F42017-ABB9-4FAA-8752-9D847B566FBD}" type="presOf" srcId="{1E362D61-491A-4CD0-B1A4-85F4780A191C}" destId="{80031C26-3891-4249-B8B9-05D04A681458}" srcOrd="0" destOrd="0" presId="urn:microsoft.com/office/officeart/2008/layout/HalfCircleOrganizationChart"/>
    <dgm:cxn modelId="{D7BE5A6C-979F-451A-9ACC-CEC0092F93F6}" srcId="{A0E50B11-75C5-4520-9B05-11DF5425C8CA}" destId="{50D86165-D50C-4A97-A527-DDAC85ABBACB}" srcOrd="0" destOrd="0" parTransId="{802BA3A1-347D-4C08-A6CB-12A44ED7DBA7}" sibTransId="{80DE44A9-0783-468C-933D-C07861752528}"/>
    <dgm:cxn modelId="{F65FC6EC-1BA0-45D2-A1E8-18ACC7BA2259}" type="presOf" srcId="{C92948E4-7D2A-443D-A6DD-A51C0E3BB7D4}" destId="{549C19F3-1E73-45A0-9269-3E0882E1D195}" srcOrd="0" destOrd="0" presId="urn:microsoft.com/office/officeart/2008/layout/HalfCircleOrganizationChart"/>
    <dgm:cxn modelId="{AD4412CF-8F20-4258-A958-00F211284E02}" type="presOf" srcId="{3BC2AEAD-0897-4CE3-8AE1-E10A68652E98}" destId="{05E9EC2D-3972-4F0C-BC0B-32B71600CE16}" srcOrd="0" destOrd="0" presId="urn:microsoft.com/office/officeart/2008/layout/HalfCircleOrganizationChart"/>
    <dgm:cxn modelId="{12ABE2C7-5BC5-4F7F-BEB5-5FC781579727}" srcId="{3BC2AEAD-0897-4CE3-8AE1-E10A68652E98}" destId="{511296BF-E7B2-4BAD-B2C0-F14285601445}" srcOrd="0" destOrd="0" parTransId="{73647972-DB00-421D-85AF-676A179C2125}" sibTransId="{D3C13A1B-9DB3-4BF2-8B0E-F4A28960D451}"/>
    <dgm:cxn modelId="{1F7C7700-7426-4B7D-AA7E-076FC65923AE}" type="presOf" srcId="{3BC2AEAD-0897-4CE3-8AE1-E10A68652E98}" destId="{CA7CFE49-A14B-465D-8ED7-BDAB6164927C}" srcOrd="1" destOrd="0" presId="urn:microsoft.com/office/officeart/2008/layout/HalfCircleOrganizationChart"/>
    <dgm:cxn modelId="{EA9703B0-A598-4FB8-B0EF-46258CFDD6B2}" type="presParOf" srcId="{F5A46268-9BE1-4E68-A7FD-3E870C6F2F6E}" destId="{8B3348D4-80DF-4BDD-AAB4-F61B19BD22FA}" srcOrd="0" destOrd="0" presId="urn:microsoft.com/office/officeart/2008/layout/HalfCircleOrganizationChart"/>
    <dgm:cxn modelId="{D18720A0-651E-47F3-A084-06655FB7E53D}" type="presParOf" srcId="{8B3348D4-80DF-4BDD-AAB4-F61B19BD22FA}" destId="{9497EC85-3508-4ED6-A118-FB62182A9278}" srcOrd="0" destOrd="0" presId="urn:microsoft.com/office/officeart/2008/layout/HalfCircleOrganizationChart"/>
    <dgm:cxn modelId="{E09CAC71-A4DF-49A3-A814-9A0EB0D9AEB3}" type="presParOf" srcId="{9497EC85-3508-4ED6-A118-FB62182A9278}" destId="{254F1BB9-E917-4B3E-B423-D6C110834307}" srcOrd="0" destOrd="0" presId="urn:microsoft.com/office/officeart/2008/layout/HalfCircleOrganizationChart"/>
    <dgm:cxn modelId="{5FE98264-0E48-43E5-B3CA-B7C267C1A1EE}" type="presParOf" srcId="{9497EC85-3508-4ED6-A118-FB62182A9278}" destId="{731AD916-E745-4293-89CA-233643219BE0}" srcOrd="1" destOrd="0" presId="urn:microsoft.com/office/officeart/2008/layout/HalfCircleOrganizationChart"/>
    <dgm:cxn modelId="{B2425B41-9A3E-4362-A85F-FB509A100FFE}" type="presParOf" srcId="{9497EC85-3508-4ED6-A118-FB62182A9278}" destId="{7AFA8E4C-1D65-46A2-99DB-ADEA04AF4853}" srcOrd="2" destOrd="0" presId="urn:microsoft.com/office/officeart/2008/layout/HalfCircleOrganizationChart"/>
    <dgm:cxn modelId="{FE7D3978-252C-40CB-93EA-C959F1E8A61A}" type="presParOf" srcId="{9497EC85-3508-4ED6-A118-FB62182A9278}" destId="{5D134FEF-3F95-42C5-8E6C-9F68BD148176}" srcOrd="3" destOrd="0" presId="urn:microsoft.com/office/officeart/2008/layout/HalfCircleOrganizationChart"/>
    <dgm:cxn modelId="{119EDE0E-934D-48FC-93D9-476CD7B88F87}" type="presParOf" srcId="{8B3348D4-80DF-4BDD-AAB4-F61B19BD22FA}" destId="{86E8BEEA-9604-4D98-9B45-92006B3D4BE3}" srcOrd="1" destOrd="0" presId="urn:microsoft.com/office/officeart/2008/layout/HalfCircleOrganizationChart"/>
    <dgm:cxn modelId="{A98984C5-2D7C-4D99-8104-5A204735F97B}" type="presParOf" srcId="{86E8BEEA-9604-4D98-9B45-92006B3D4BE3}" destId="{A4A45ED3-402E-4F13-B036-565DBF65866C}" srcOrd="0" destOrd="0" presId="urn:microsoft.com/office/officeart/2008/layout/HalfCircleOrganizationChart"/>
    <dgm:cxn modelId="{C600EA95-8466-46A7-AEBE-193DDFB22A80}" type="presParOf" srcId="{86E8BEEA-9604-4D98-9B45-92006B3D4BE3}" destId="{7563413D-9B15-41BD-A1C6-18F5BD3018F9}" srcOrd="1" destOrd="0" presId="urn:microsoft.com/office/officeart/2008/layout/HalfCircleOrganizationChart"/>
    <dgm:cxn modelId="{97477DAB-617B-4ADE-A9C6-680EB97168C7}" type="presParOf" srcId="{7563413D-9B15-41BD-A1C6-18F5BD3018F9}" destId="{C7132F2E-08EB-41C8-9A19-0E9187B71D63}" srcOrd="0" destOrd="0" presId="urn:microsoft.com/office/officeart/2008/layout/HalfCircleOrganizationChart"/>
    <dgm:cxn modelId="{FF877859-E4C7-45FB-96B9-AA85970C4CD0}" type="presParOf" srcId="{C7132F2E-08EB-41C8-9A19-0E9187B71D63}" destId="{05E9EC2D-3972-4F0C-BC0B-32B71600CE16}" srcOrd="0" destOrd="0" presId="urn:microsoft.com/office/officeart/2008/layout/HalfCircleOrganizationChart"/>
    <dgm:cxn modelId="{06D3495D-18B1-4740-ABA7-75E344ABDC8C}" type="presParOf" srcId="{C7132F2E-08EB-41C8-9A19-0E9187B71D63}" destId="{D217D250-ED11-4953-BD10-CAD339AAAE9E}" srcOrd="1" destOrd="0" presId="urn:microsoft.com/office/officeart/2008/layout/HalfCircleOrganizationChart"/>
    <dgm:cxn modelId="{E6D63858-1B85-47E3-9587-71D8B1D06CA4}" type="presParOf" srcId="{C7132F2E-08EB-41C8-9A19-0E9187B71D63}" destId="{9018EB57-3FEB-4E7A-BAE6-D345E61E7507}" srcOrd="2" destOrd="0" presId="urn:microsoft.com/office/officeart/2008/layout/HalfCircleOrganizationChart"/>
    <dgm:cxn modelId="{EA195FB5-5401-46E9-8FC1-2E3BCAE01F89}" type="presParOf" srcId="{C7132F2E-08EB-41C8-9A19-0E9187B71D63}" destId="{CA7CFE49-A14B-465D-8ED7-BDAB6164927C}" srcOrd="3" destOrd="0" presId="urn:microsoft.com/office/officeart/2008/layout/HalfCircleOrganizationChart"/>
    <dgm:cxn modelId="{ADE8ADFF-FEAA-423B-AF5A-DC9ACF8DAF32}" type="presParOf" srcId="{7563413D-9B15-41BD-A1C6-18F5BD3018F9}" destId="{0A78F4F5-C301-464A-9B39-8674B83B4C23}" srcOrd="1" destOrd="0" presId="urn:microsoft.com/office/officeart/2008/layout/HalfCircleOrganizationChart"/>
    <dgm:cxn modelId="{89BC14B3-AE6C-44A8-9C7A-26B1A8C07F23}" type="presParOf" srcId="{0A78F4F5-C301-464A-9B39-8674B83B4C23}" destId="{B372C410-C1E3-4A62-9880-5AE1C0C1FED6}" srcOrd="0" destOrd="0" presId="urn:microsoft.com/office/officeart/2008/layout/HalfCircleOrganizationChart"/>
    <dgm:cxn modelId="{304589D1-9E61-4E12-AFBB-F0F1ED95F25E}" type="presParOf" srcId="{0A78F4F5-C301-464A-9B39-8674B83B4C23}" destId="{7AB607EF-2D3C-4AC7-8225-3B6545383FC6}" srcOrd="1" destOrd="0" presId="urn:microsoft.com/office/officeart/2008/layout/HalfCircleOrganizationChart"/>
    <dgm:cxn modelId="{334B5D38-B142-4764-9BA5-7C0035699CA6}" type="presParOf" srcId="{7AB607EF-2D3C-4AC7-8225-3B6545383FC6}" destId="{CF1D52A8-E058-45E2-AD7C-8BEC0CD334C6}" srcOrd="0" destOrd="0" presId="urn:microsoft.com/office/officeart/2008/layout/HalfCircleOrganizationChart"/>
    <dgm:cxn modelId="{A4B4E481-FC29-4029-9B1D-15B6B3C8C383}" type="presParOf" srcId="{CF1D52A8-E058-45E2-AD7C-8BEC0CD334C6}" destId="{DF7CD5F9-F393-4EE8-81B1-DA62F081D31E}" srcOrd="0" destOrd="0" presId="urn:microsoft.com/office/officeart/2008/layout/HalfCircleOrganizationChart"/>
    <dgm:cxn modelId="{B3E57556-F60D-4FD4-8263-C290F7180D7F}" type="presParOf" srcId="{CF1D52A8-E058-45E2-AD7C-8BEC0CD334C6}" destId="{5299FF99-D259-4550-8435-CA24EF710B62}" srcOrd="1" destOrd="0" presId="urn:microsoft.com/office/officeart/2008/layout/HalfCircleOrganizationChart"/>
    <dgm:cxn modelId="{1B112477-050A-475A-8DD3-EBFA91ACF21A}" type="presParOf" srcId="{CF1D52A8-E058-45E2-AD7C-8BEC0CD334C6}" destId="{27FDC03B-566D-4325-BB52-7E2FD1D1FB71}" srcOrd="2" destOrd="0" presId="urn:microsoft.com/office/officeart/2008/layout/HalfCircleOrganizationChart"/>
    <dgm:cxn modelId="{59D53ED4-5F30-44C7-BAD2-3B6AC45BE45B}" type="presParOf" srcId="{CF1D52A8-E058-45E2-AD7C-8BEC0CD334C6}" destId="{CCB98AEA-91B3-40F0-9AFF-BA0C6EBDFDA4}" srcOrd="3" destOrd="0" presId="urn:microsoft.com/office/officeart/2008/layout/HalfCircleOrganizationChart"/>
    <dgm:cxn modelId="{30092D69-A89E-48A4-B72F-6F33337825C9}" type="presParOf" srcId="{7AB607EF-2D3C-4AC7-8225-3B6545383FC6}" destId="{3CEA0309-4610-4815-BD87-9AEF72635968}" srcOrd="1" destOrd="0" presId="urn:microsoft.com/office/officeart/2008/layout/HalfCircleOrganizationChart"/>
    <dgm:cxn modelId="{B80385C0-2141-4E76-A2B1-1DE4A0837BF8}" type="presParOf" srcId="{7AB607EF-2D3C-4AC7-8225-3B6545383FC6}" destId="{925231DC-21D6-4DE8-9E00-B8EDFF56DDB9}" srcOrd="2" destOrd="0" presId="urn:microsoft.com/office/officeart/2008/layout/HalfCircleOrganizationChart"/>
    <dgm:cxn modelId="{E51D1159-3D9B-402F-986A-E9A38847E629}" type="presParOf" srcId="{0A78F4F5-C301-464A-9B39-8674B83B4C23}" destId="{024DC511-F3CB-4E9D-A1CC-14125EEB3B91}" srcOrd="2" destOrd="0" presId="urn:microsoft.com/office/officeart/2008/layout/HalfCircleOrganizationChart"/>
    <dgm:cxn modelId="{BFE81781-DBD8-420F-A28D-4081EF0C1CDF}" type="presParOf" srcId="{0A78F4F5-C301-464A-9B39-8674B83B4C23}" destId="{1B0ADEFC-09B5-4714-85FD-B1942053AA50}" srcOrd="3" destOrd="0" presId="urn:microsoft.com/office/officeart/2008/layout/HalfCircleOrganizationChart"/>
    <dgm:cxn modelId="{6F6EC3F1-6373-439A-BCD1-494F8D1CD939}" type="presParOf" srcId="{1B0ADEFC-09B5-4714-85FD-B1942053AA50}" destId="{4EA33A40-CAE7-4006-BE4D-F2E710AC093D}" srcOrd="0" destOrd="0" presId="urn:microsoft.com/office/officeart/2008/layout/HalfCircleOrganizationChart"/>
    <dgm:cxn modelId="{3E3404D4-5E4B-4205-916E-9BB23F359792}" type="presParOf" srcId="{4EA33A40-CAE7-4006-BE4D-F2E710AC093D}" destId="{549C19F3-1E73-45A0-9269-3E0882E1D195}" srcOrd="0" destOrd="0" presId="urn:microsoft.com/office/officeart/2008/layout/HalfCircleOrganizationChart"/>
    <dgm:cxn modelId="{5FB0455B-BE2E-4286-962B-3237B15FAA3D}" type="presParOf" srcId="{4EA33A40-CAE7-4006-BE4D-F2E710AC093D}" destId="{62998472-EF82-404C-A64E-D56BE6D60F5F}" srcOrd="1" destOrd="0" presId="urn:microsoft.com/office/officeart/2008/layout/HalfCircleOrganizationChart"/>
    <dgm:cxn modelId="{2C2E0CD4-3635-4E74-B764-A0540C7A755D}" type="presParOf" srcId="{4EA33A40-CAE7-4006-BE4D-F2E710AC093D}" destId="{A842149F-D12E-4E3C-81BB-C5C7A74ED472}" srcOrd="2" destOrd="0" presId="urn:microsoft.com/office/officeart/2008/layout/HalfCircleOrganizationChart"/>
    <dgm:cxn modelId="{6616FE84-5C8B-4DF9-A1AB-163184841F3D}" type="presParOf" srcId="{4EA33A40-CAE7-4006-BE4D-F2E710AC093D}" destId="{16622018-7C95-4D12-95C9-8E16D40D9A90}" srcOrd="3" destOrd="0" presId="urn:microsoft.com/office/officeart/2008/layout/HalfCircleOrganizationChart"/>
    <dgm:cxn modelId="{5CBD754C-0D9C-452B-B580-646B68C36AEE}" type="presParOf" srcId="{1B0ADEFC-09B5-4714-85FD-B1942053AA50}" destId="{0AF2BE12-C2C2-4068-B4D6-005A843AA494}" srcOrd="1" destOrd="0" presId="urn:microsoft.com/office/officeart/2008/layout/HalfCircleOrganizationChart"/>
    <dgm:cxn modelId="{2E386533-7A0E-4F20-853C-DD5FD3F9C498}" type="presParOf" srcId="{1B0ADEFC-09B5-4714-85FD-B1942053AA50}" destId="{1A0B4AFC-A616-45C0-9FCF-E40D7D59D73B}" srcOrd="2" destOrd="0" presId="urn:microsoft.com/office/officeart/2008/layout/HalfCircleOrganizationChart"/>
    <dgm:cxn modelId="{4A13833A-0740-46CA-AD4E-867461D23217}" type="presParOf" srcId="{7563413D-9B15-41BD-A1C6-18F5BD3018F9}" destId="{B3E03BBE-0EBD-4ED3-A558-8BD208B4FC00}" srcOrd="2" destOrd="0" presId="urn:microsoft.com/office/officeart/2008/layout/HalfCircleOrganizationChart"/>
    <dgm:cxn modelId="{C7541E72-343A-49E1-BCD2-AFFD7D18D697}" type="presParOf" srcId="{86E8BEEA-9604-4D98-9B45-92006B3D4BE3}" destId="{010D9AE3-30CD-4E12-B75A-C193B15C9121}" srcOrd="2" destOrd="0" presId="urn:microsoft.com/office/officeart/2008/layout/HalfCircleOrganizationChart"/>
    <dgm:cxn modelId="{473CB204-1086-4E59-AAD1-EA0541CB5B89}" type="presParOf" srcId="{86E8BEEA-9604-4D98-9B45-92006B3D4BE3}" destId="{78892B6F-9CAB-4EF2-A043-7264E422D7EC}" srcOrd="3" destOrd="0" presId="urn:microsoft.com/office/officeart/2008/layout/HalfCircleOrganizationChart"/>
    <dgm:cxn modelId="{858F9934-CA61-4838-A787-62FC4FDFF138}" type="presParOf" srcId="{78892B6F-9CAB-4EF2-A043-7264E422D7EC}" destId="{DCEFB3C4-C2BE-4F65-9ECD-6DC7BF1E3086}" srcOrd="0" destOrd="0" presId="urn:microsoft.com/office/officeart/2008/layout/HalfCircleOrganizationChart"/>
    <dgm:cxn modelId="{255BC5CF-DA93-423D-B2BC-860EC4156FDD}" type="presParOf" srcId="{DCEFB3C4-C2BE-4F65-9ECD-6DC7BF1E3086}" destId="{80031C26-3891-4249-B8B9-05D04A681458}" srcOrd="0" destOrd="0" presId="urn:microsoft.com/office/officeart/2008/layout/HalfCircleOrganizationChart"/>
    <dgm:cxn modelId="{835CABFD-125B-42CE-A28D-FF70B61A9196}" type="presParOf" srcId="{DCEFB3C4-C2BE-4F65-9ECD-6DC7BF1E3086}" destId="{2EA2DBEF-CBA6-4B03-9A22-ABA9D427A269}" srcOrd="1" destOrd="0" presId="urn:microsoft.com/office/officeart/2008/layout/HalfCircleOrganizationChart"/>
    <dgm:cxn modelId="{561DB897-1789-4688-804C-68CB3DC1C9EB}" type="presParOf" srcId="{DCEFB3C4-C2BE-4F65-9ECD-6DC7BF1E3086}" destId="{C40477DE-157D-4B27-BA0E-1CE42B7FBA28}" srcOrd="2" destOrd="0" presId="urn:microsoft.com/office/officeart/2008/layout/HalfCircleOrganizationChart"/>
    <dgm:cxn modelId="{0F5183EB-A137-44CF-9594-CC4CD27F424C}" type="presParOf" srcId="{DCEFB3C4-C2BE-4F65-9ECD-6DC7BF1E3086}" destId="{ABA4AE13-F920-430F-845A-08D6975FE914}" srcOrd="3" destOrd="0" presId="urn:microsoft.com/office/officeart/2008/layout/HalfCircleOrganizationChart"/>
    <dgm:cxn modelId="{6A8AAFF2-F3AB-412C-9033-8476D07E87B3}" type="presParOf" srcId="{78892B6F-9CAB-4EF2-A043-7264E422D7EC}" destId="{B474E837-E6F3-4F77-80D2-1D551B1E8985}" srcOrd="1" destOrd="0" presId="urn:microsoft.com/office/officeart/2008/layout/HalfCircleOrganizationChart"/>
    <dgm:cxn modelId="{AFDA77DC-DA7C-4FCB-BB09-407F21AD47FE}" type="presParOf" srcId="{78892B6F-9CAB-4EF2-A043-7264E422D7EC}" destId="{F74D5D11-334F-4CB6-AE23-AED15DB058E1}" srcOrd="2" destOrd="0" presId="urn:microsoft.com/office/officeart/2008/layout/HalfCircleOrganizationChart"/>
    <dgm:cxn modelId="{D72638DF-0F7E-4CA8-83B3-D7A1EBD72B25}" type="presParOf" srcId="{8B3348D4-80DF-4BDD-AAB4-F61B19BD22FA}" destId="{03645BFF-2D11-4544-B57F-78DE306BFFDA}"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7288B0-2A2F-485F-A4B9-AC4843DCC82C}" type="doc">
      <dgm:prSet loTypeId="urn:microsoft.com/office/officeart/2005/8/layout/gear1" loCatId="relationship" qsTypeId="urn:microsoft.com/office/officeart/2005/8/quickstyle/3d7" qsCatId="3D" csTypeId="urn:microsoft.com/office/officeart/2005/8/colors/colorful1" csCatId="colorful" phldr="1"/>
      <dgm:spPr/>
    </dgm:pt>
    <dgm:pt modelId="{B62403E4-F74C-40DC-A219-B1FD927C3DA8}">
      <dgm:prSet phldrT="[Texto]" custT="1">
        <dgm:style>
          <a:lnRef idx="2">
            <a:schemeClr val="accent4">
              <a:shade val="50000"/>
            </a:schemeClr>
          </a:lnRef>
          <a:fillRef idx="1">
            <a:schemeClr val="accent4"/>
          </a:fillRef>
          <a:effectRef idx="0">
            <a:schemeClr val="accent4"/>
          </a:effectRef>
          <a:fontRef idx="minor">
            <a:schemeClr val="lt1"/>
          </a:fontRef>
        </dgm:style>
      </dgm:prSet>
      <dgm:spPr>
        <a:ln>
          <a:solidFill>
            <a:schemeClr val="bg1"/>
          </a:solidFill>
        </a:ln>
      </dgm:spPr>
      <dgm:t>
        <a:bodyPr>
          <a:sp3d extrusionH="57150">
            <a:bevelT w="38100" h="38100" prst="slope"/>
          </a:sp3d>
        </a:bodyPr>
        <a:lstStyle/>
        <a:p>
          <a:r>
            <a:rPr lang="es-SV" sz="4400" b="1" dirty="0" smtClean="0">
              <a:solidFill>
                <a:schemeClr val="bg1"/>
              </a:solidFill>
              <a:effectLst>
                <a:outerShdw blurRad="38100" dist="38100" dir="2700000" algn="tl">
                  <a:srgbClr val="000000">
                    <a:alpha val="43137"/>
                  </a:srgbClr>
                </a:outerShdw>
                <a:reflection blurRad="6350" stA="55000" endA="50" endPos="85000" dist="60007" dir="5400000" sy="-100000" algn="bl" rotWithShape="0"/>
              </a:effectLst>
              <a:latin typeface="Algerian" pitchFamily="82" charset="0"/>
            </a:rPr>
            <a:t>NO</a:t>
          </a:r>
        </a:p>
        <a:p>
          <a:r>
            <a:rPr lang="es-SV" sz="4400" b="1" dirty="0" smtClean="0">
              <a:solidFill>
                <a:schemeClr val="bg1"/>
              </a:solidFill>
              <a:effectLst>
                <a:outerShdw blurRad="38100" dist="38100" dir="2700000" algn="tl">
                  <a:srgbClr val="000000">
                    <a:alpha val="43137"/>
                  </a:srgbClr>
                </a:outerShdw>
                <a:reflection blurRad="6350" stA="55000" endA="50" endPos="85000" dist="60007" dir="5400000" sy="-100000" algn="bl" rotWithShape="0"/>
              </a:effectLst>
              <a:latin typeface="Algerian" pitchFamily="82" charset="0"/>
            </a:rPr>
            <a:t>PRIVADA</a:t>
          </a:r>
          <a:endParaRPr lang="es-SV" sz="4400" b="1" dirty="0">
            <a:solidFill>
              <a:schemeClr val="bg1"/>
            </a:solidFill>
            <a:effectLst>
              <a:outerShdw blurRad="38100" dist="38100" dir="2700000" algn="tl">
                <a:srgbClr val="000000">
                  <a:alpha val="43137"/>
                </a:srgbClr>
              </a:outerShdw>
              <a:reflection blurRad="6350" stA="55000" endA="50" endPos="85000" dist="60007" dir="5400000" sy="-100000" algn="bl" rotWithShape="0"/>
            </a:effectLst>
            <a:latin typeface="Algerian" pitchFamily="82" charset="0"/>
          </a:endParaRPr>
        </a:p>
      </dgm:t>
    </dgm:pt>
    <dgm:pt modelId="{1CE19EB7-3AE5-4F78-85B4-FE6398873E40}" type="parTrans" cxnId="{09415D0C-5FBB-447D-AED0-8C9528D830D5}">
      <dgm:prSet/>
      <dgm:spPr/>
      <dgm:t>
        <a:bodyPr/>
        <a:lstStyle/>
        <a:p>
          <a:endParaRPr lang="es-SV"/>
        </a:p>
      </dgm:t>
    </dgm:pt>
    <dgm:pt modelId="{541FE353-CF2F-42EE-8222-FAA8EED90A96}" type="sibTrans" cxnId="{09415D0C-5FBB-447D-AED0-8C9528D830D5}">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s-SV"/>
        </a:p>
      </dgm:t>
    </dgm:pt>
    <dgm:pt modelId="{B8346814-780E-4008-9303-2099F3D0884C}">
      <dgm:prSet phldrT="[Texto]">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s-SV" b="1" dirty="0" smtClean="0">
              <a:solidFill>
                <a:schemeClr val="bg1"/>
              </a:solidFill>
              <a:effectLst>
                <a:outerShdw blurRad="38100" dist="38100" dir="2700000" algn="tl">
                  <a:srgbClr val="000000">
                    <a:alpha val="43137"/>
                  </a:srgbClr>
                </a:outerShdw>
                <a:reflection blurRad="6350" stA="55000" endA="50" endPos="85000" dist="60007" dir="5400000" sy="-100000" algn="bl" rotWithShape="0"/>
              </a:effectLst>
              <a:latin typeface="Algerian" pitchFamily="82" charset="0"/>
            </a:rPr>
            <a:t>PRIVADA</a:t>
          </a:r>
        </a:p>
      </dgm:t>
    </dgm:pt>
    <dgm:pt modelId="{C5A1D3D6-869F-49D8-B740-527D412D58D1}" type="parTrans" cxnId="{8D0094F3-F63E-4BDA-81AB-513CB9861856}">
      <dgm:prSet/>
      <dgm:spPr/>
      <dgm:t>
        <a:bodyPr/>
        <a:lstStyle/>
        <a:p>
          <a:endParaRPr lang="es-SV"/>
        </a:p>
      </dgm:t>
    </dgm:pt>
    <dgm:pt modelId="{A2B74320-B273-4234-AB16-D042CBCCC0B0}" type="sibTrans" cxnId="{8D0094F3-F63E-4BDA-81AB-513CB9861856}">
      <dgm:prSe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s-SV"/>
        </a:p>
      </dgm:t>
    </dgm:pt>
    <dgm:pt modelId="{DFFB623F-371E-4D09-A53D-AC9D0553B0ED}">
      <dgm:prSet phldrT="[Texto]">
        <dgm:style>
          <a:lnRef idx="3">
            <a:schemeClr val="lt1"/>
          </a:lnRef>
          <a:fillRef idx="1">
            <a:schemeClr val="accent3"/>
          </a:fillRef>
          <a:effectRef idx="1">
            <a:schemeClr val="accent3"/>
          </a:effectRef>
          <a:fontRef idx="minor">
            <a:schemeClr val="lt1"/>
          </a:fontRef>
        </dgm:style>
      </dgm:prSet>
      <dgm:spPr/>
      <dgm:t>
        <a:bodyPr/>
        <a:lstStyle/>
        <a:p>
          <a:r>
            <a:rPr lang="es-SV" b="1" dirty="0" smtClean="0">
              <a:solidFill>
                <a:schemeClr val="bg1"/>
              </a:solidFill>
              <a:effectLst>
                <a:outerShdw blurRad="38100" dist="38100" dir="2700000" algn="tl">
                  <a:srgbClr val="000000">
                    <a:alpha val="43137"/>
                  </a:srgbClr>
                </a:outerShdw>
                <a:reflection blurRad="6350" stA="55000" endA="50" endPos="85000" dist="60007" dir="5400000" sy="-100000" algn="bl" rotWithShape="0"/>
              </a:effectLst>
              <a:latin typeface="Algerian" pitchFamily="82" charset="0"/>
            </a:rPr>
            <a:t>LEGAL</a:t>
          </a:r>
          <a:endParaRPr lang="es-SV" b="1" dirty="0">
            <a:solidFill>
              <a:schemeClr val="bg1"/>
            </a:solidFill>
            <a:effectLst>
              <a:outerShdw blurRad="38100" dist="38100" dir="2700000" algn="tl">
                <a:srgbClr val="000000">
                  <a:alpha val="43137"/>
                </a:srgbClr>
              </a:outerShdw>
              <a:reflection blurRad="6350" stA="55000" endA="50" endPos="85000" dist="60007" dir="5400000" sy="-100000" algn="bl" rotWithShape="0"/>
            </a:effectLst>
            <a:latin typeface="Algerian" pitchFamily="82" charset="0"/>
          </a:endParaRPr>
        </a:p>
      </dgm:t>
    </dgm:pt>
    <dgm:pt modelId="{CAD3DD03-D503-4A06-AEFE-CA43BB4BAED8}" type="parTrans" cxnId="{60B60D30-E787-49CE-815C-6C4ECB4EE910}">
      <dgm:prSet/>
      <dgm:spPr/>
      <dgm:t>
        <a:bodyPr/>
        <a:lstStyle/>
        <a:p>
          <a:endParaRPr lang="es-SV"/>
        </a:p>
      </dgm:t>
    </dgm:pt>
    <dgm:pt modelId="{10800AAA-A705-4A92-8333-D8B8573778F3}" type="sibTrans" cxnId="{60B60D30-E787-49CE-815C-6C4ECB4EE910}">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s-SV"/>
        </a:p>
      </dgm:t>
    </dgm:pt>
    <dgm:pt modelId="{159BB19E-CF5B-4AE2-AD0D-90F1818B55D6}" type="pres">
      <dgm:prSet presAssocID="{0B7288B0-2A2F-485F-A4B9-AC4843DCC82C}" presName="composite" presStyleCnt="0">
        <dgm:presLayoutVars>
          <dgm:chMax val="3"/>
          <dgm:animLvl val="lvl"/>
          <dgm:resizeHandles val="exact"/>
        </dgm:presLayoutVars>
      </dgm:prSet>
      <dgm:spPr/>
    </dgm:pt>
    <dgm:pt modelId="{9B57A030-6D4C-4CC4-9E5F-E4B054749FFB}" type="pres">
      <dgm:prSet presAssocID="{B62403E4-F74C-40DC-A219-B1FD927C3DA8}" presName="gear1" presStyleLbl="node1" presStyleIdx="0" presStyleCnt="3" custLinFactNeighborX="930" custLinFactNeighborY="-3405">
        <dgm:presLayoutVars>
          <dgm:chMax val="1"/>
          <dgm:bulletEnabled val="1"/>
        </dgm:presLayoutVars>
      </dgm:prSet>
      <dgm:spPr/>
      <dgm:t>
        <a:bodyPr/>
        <a:lstStyle/>
        <a:p>
          <a:endParaRPr lang="es-SV"/>
        </a:p>
      </dgm:t>
    </dgm:pt>
    <dgm:pt modelId="{E5B01617-F792-47B1-81E4-0865C667F43A}" type="pres">
      <dgm:prSet presAssocID="{B62403E4-F74C-40DC-A219-B1FD927C3DA8}" presName="gear1srcNode" presStyleLbl="node1" presStyleIdx="0" presStyleCnt="3"/>
      <dgm:spPr/>
      <dgm:t>
        <a:bodyPr/>
        <a:lstStyle/>
        <a:p>
          <a:endParaRPr lang="es-SV"/>
        </a:p>
      </dgm:t>
    </dgm:pt>
    <dgm:pt modelId="{23F22717-5FA5-464F-B6AA-F26C127C4ACC}" type="pres">
      <dgm:prSet presAssocID="{B62403E4-F74C-40DC-A219-B1FD927C3DA8}" presName="gear1dstNode" presStyleLbl="node1" presStyleIdx="0" presStyleCnt="3"/>
      <dgm:spPr/>
      <dgm:t>
        <a:bodyPr/>
        <a:lstStyle/>
        <a:p>
          <a:endParaRPr lang="es-SV"/>
        </a:p>
      </dgm:t>
    </dgm:pt>
    <dgm:pt modelId="{A568D39D-251A-4108-B5C9-1E972031E930}" type="pres">
      <dgm:prSet presAssocID="{B8346814-780E-4008-9303-2099F3D0884C}" presName="gear2" presStyleLbl="node1" presStyleIdx="1" presStyleCnt="3" custLinFactNeighborX="-10633" custLinFactNeighborY="15497">
        <dgm:presLayoutVars>
          <dgm:chMax val="1"/>
          <dgm:bulletEnabled val="1"/>
        </dgm:presLayoutVars>
      </dgm:prSet>
      <dgm:spPr/>
      <dgm:t>
        <a:bodyPr/>
        <a:lstStyle/>
        <a:p>
          <a:endParaRPr lang="es-SV"/>
        </a:p>
      </dgm:t>
    </dgm:pt>
    <dgm:pt modelId="{D33A80CD-E03F-43FD-924A-35C2CE8EC973}" type="pres">
      <dgm:prSet presAssocID="{B8346814-780E-4008-9303-2099F3D0884C}" presName="gear2srcNode" presStyleLbl="node1" presStyleIdx="1" presStyleCnt="3"/>
      <dgm:spPr/>
    </dgm:pt>
    <dgm:pt modelId="{3302BD17-D1F2-4E22-B2FC-1A96E049687A}" type="pres">
      <dgm:prSet presAssocID="{B8346814-780E-4008-9303-2099F3D0884C}" presName="gear2dstNode" presStyleLbl="node1" presStyleIdx="1" presStyleCnt="3"/>
      <dgm:spPr/>
    </dgm:pt>
    <dgm:pt modelId="{6EDE331C-572F-4DBB-8CFA-C66840BDA954}" type="pres">
      <dgm:prSet presAssocID="{DFFB623F-371E-4D09-A53D-AC9D0553B0ED}" presName="gear3" presStyleLbl="node1" presStyleIdx="2" presStyleCnt="3" custLinFactNeighborX="458" custLinFactNeighborY="-8204"/>
      <dgm:spPr/>
    </dgm:pt>
    <dgm:pt modelId="{88F488F5-A263-4CB0-9845-CADE9DDCE097}" type="pres">
      <dgm:prSet presAssocID="{DFFB623F-371E-4D09-A53D-AC9D0553B0ED}" presName="gear3tx" presStyleLbl="node1" presStyleIdx="2" presStyleCnt="3">
        <dgm:presLayoutVars>
          <dgm:chMax val="1"/>
          <dgm:bulletEnabled val="1"/>
        </dgm:presLayoutVars>
      </dgm:prSet>
      <dgm:spPr/>
    </dgm:pt>
    <dgm:pt modelId="{847075A2-DFA0-4063-83B1-C2B731756E83}" type="pres">
      <dgm:prSet presAssocID="{DFFB623F-371E-4D09-A53D-AC9D0553B0ED}" presName="gear3srcNode" presStyleLbl="node1" presStyleIdx="2" presStyleCnt="3"/>
      <dgm:spPr/>
    </dgm:pt>
    <dgm:pt modelId="{2AE82051-705A-4704-9055-346833B68713}" type="pres">
      <dgm:prSet presAssocID="{DFFB623F-371E-4D09-A53D-AC9D0553B0ED}" presName="gear3dstNode" presStyleLbl="node1" presStyleIdx="2" presStyleCnt="3"/>
      <dgm:spPr/>
    </dgm:pt>
    <dgm:pt modelId="{7C0D9AA6-F96F-4B5E-85C6-3A1DAF5461EC}" type="pres">
      <dgm:prSet presAssocID="{541FE353-CF2F-42EE-8222-FAA8EED90A96}" presName="connector1" presStyleLbl="sibTrans2D1" presStyleIdx="0" presStyleCnt="3" custLinFactNeighborX="-2576" custLinFactNeighborY="-4098"/>
      <dgm:spPr/>
    </dgm:pt>
    <dgm:pt modelId="{9431481B-47A6-468A-ACD1-1EFCDBE94963}" type="pres">
      <dgm:prSet presAssocID="{A2B74320-B273-4234-AB16-D042CBCCC0B0}" presName="connector2" presStyleLbl="sibTrans2D1" presStyleIdx="1" presStyleCnt="3" custLinFactNeighborX="-16434" custLinFactNeighborY="15158"/>
      <dgm:spPr/>
    </dgm:pt>
    <dgm:pt modelId="{21722AB1-72F5-4E8D-96B1-674C6A69F9E2}" type="pres">
      <dgm:prSet presAssocID="{10800AAA-A705-4A92-8333-D8B8573778F3}" presName="connector3" presStyleLbl="sibTrans2D1" presStyleIdx="2" presStyleCnt="3" custLinFactNeighborX="-8128" custLinFactNeighborY="-2603"/>
      <dgm:spPr/>
    </dgm:pt>
  </dgm:ptLst>
  <dgm:cxnLst>
    <dgm:cxn modelId="{94501F9B-4468-40D6-B221-0A9F16F41AA0}" type="presOf" srcId="{B62403E4-F74C-40DC-A219-B1FD927C3DA8}" destId="{23F22717-5FA5-464F-B6AA-F26C127C4ACC}" srcOrd="2" destOrd="0" presId="urn:microsoft.com/office/officeart/2005/8/layout/gear1"/>
    <dgm:cxn modelId="{7B64DDDF-381B-4E6D-9273-26F429C3A1ED}" type="presOf" srcId="{B8346814-780E-4008-9303-2099F3D0884C}" destId="{A568D39D-251A-4108-B5C9-1E972031E930}" srcOrd="0" destOrd="0" presId="urn:microsoft.com/office/officeart/2005/8/layout/gear1"/>
    <dgm:cxn modelId="{09415D0C-5FBB-447D-AED0-8C9528D830D5}" srcId="{0B7288B0-2A2F-485F-A4B9-AC4843DCC82C}" destId="{B62403E4-F74C-40DC-A219-B1FD927C3DA8}" srcOrd="0" destOrd="0" parTransId="{1CE19EB7-3AE5-4F78-85B4-FE6398873E40}" sibTransId="{541FE353-CF2F-42EE-8222-FAA8EED90A96}"/>
    <dgm:cxn modelId="{35E15C43-6C37-4CDB-8FCD-34CB6865A300}" type="presOf" srcId="{B62403E4-F74C-40DC-A219-B1FD927C3DA8}" destId="{E5B01617-F792-47B1-81E4-0865C667F43A}" srcOrd="1" destOrd="0" presId="urn:microsoft.com/office/officeart/2005/8/layout/gear1"/>
    <dgm:cxn modelId="{2BDEFF43-78E7-4471-8DF7-04ADFBD4E5BB}" type="presOf" srcId="{DFFB623F-371E-4D09-A53D-AC9D0553B0ED}" destId="{847075A2-DFA0-4063-83B1-C2B731756E83}" srcOrd="2" destOrd="0" presId="urn:microsoft.com/office/officeart/2005/8/layout/gear1"/>
    <dgm:cxn modelId="{68C82805-FAAB-4FF8-AFE1-0B1A4684B1C0}" type="presOf" srcId="{B8346814-780E-4008-9303-2099F3D0884C}" destId="{D33A80CD-E03F-43FD-924A-35C2CE8EC973}" srcOrd="1" destOrd="0" presId="urn:microsoft.com/office/officeart/2005/8/layout/gear1"/>
    <dgm:cxn modelId="{8D0094F3-F63E-4BDA-81AB-513CB9861856}" srcId="{0B7288B0-2A2F-485F-A4B9-AC4843DCC82C}" destId="{B8346814-780E-4008-9303-2099F3D0884C}" srcOrd="1" destOrd="0" parTransId="{C5A1D3D6-869F-49D8-B740-527D412D58D1}" sibTransId="{A2B74320-B273-4234-AB16-D042CBCCC0B0}"/>
    <dgm:cxn modelId="{60B60D30-E787-49CE-815C-6C4ECB4EE910}" srcId="{0B7288B0-2A2F-485F-A4B9-AC4843DCC82C}" destId="{DFFB623F-371E-4D09-A53D-AC9D0553B0ED}" srcOrd="2" destOrd="0" parTransId="{CAD3DD03-D503-4A06-AEFE-CA43BB4BAED8}" sibTransId="{10800AAA-A705-4A92-8333-D8B8573778F3}"/>
    <dgm:cxn modelId="{C4FCC06D-EC3C-4335-A444-244C9C48E62C}" type="presOf" srcId="{0B7288B0-2A2F-485F-A4B9-AC4843DCC82C}" destId="{159BB19E-CF5B-4AE2-AD0D-90F1818B55D6}" srcOrd="0" destOrd="0" presId="urn:microsoft.com/office/officeart/2005/8/layout/gear1"/>
    <dgm:cxn modelId="{37D594A7-0590-4E85-B7E0-A13664ABEE34}" type="presOf" srcId="{B8346814-780E-4008-9303-2099F3D0884C}" destId="{3302BD17-D1F2-4E22-B2FC-1A96E049687A}" srcOrd="2" destOrd="0" presId="urn:microsoft.com/office/officeart/2005/8/layout/gear1"/>
    <dgm:cxn modelId="{EE000256-E93F-4B8C-A699-C8944FC2CD83}" type="presOf" srcId="{DFFB623F-371E-4D09-A53D-AC9D0553B0ED}" destId="{6EDE331C-572F-4DBB-8CFA-C66840BDA954}" srcOrd="0" destOrd="0" presId="urn:microsoft.com/office/officeart/2005/8/layout/gear1"/>
    <dgm:cxn modelId="{B7E776F8-1A3F-4A3F-A7A6-7DAD27D829DB}" type="presOf" srcId="{DFFB623F-371E-4D09-A53D-AC9D0553B0ED}" destId="{2AE82051-705A-4704-9055-346833B68713}" srcOrd="3" destOrd="0" presId="urn:microsoft.com/office/officeart/2005/8/layout/gear1"/>
    <dgm:cxn modelId="{352BCA56-6BF5-47C2-9946-25A692224BB3}" type="presOf" srcId="{10800AAA-A705-4A92-8333-D8B8573778F3}" destId="{21722AB1-72F5-4E8D-96B1-674C6A69F9E2}" srcOrd="0" destOrd="0" presId="urn:microsoft.com/office/officeart/2005/8/layout/gear1"/>
    <dgm:cxn modelId="{44134B07-6736-4CE3-BC49-A9F9A5411925}" type="presOf" srcId="{541FE353-CF2F-42EE-8222-FAA8EED90A96}" destId="{7C0D9AA6-F96F-4B5E-85C6-3A1DAF5461EC}" srcOrd="0" destOrd="0" presId="urn:microsoft.com/office/officeart/2005/8/layout/gear1"/>
    <dgm:cxn modelId="{5BA02293-7C17-4B51-91C2-15163C9D314F}" type="presOf" srcId="{A2B74320-B273-4234-AB16-D042CBCCC0B0}" destId="{9431481B-47A6-468A-ACD1-1EFCDBE94963}" srcOrd="0" destOrd="0" presId="urn:microsoft.com/office/officeart/2005/8/layout/gear1"/>
    <dgm:cxn modelId="{4DD13D9E-90E2-4E27-AD96-D9AB3852CA7E}" type="presOf" srcId="{DFFB623F-371E-4D09-A53D-AC9D0553B0ED}" destId="{88F488F5-A263-4CB0-9845-CADE9DDCE097}" srcOrd="1" destOrd="0" presId="urn:microsoft.com/office/officeart/2005/8/layout/gear1"/>
    <dgm:cxn modelId="{05F6C55E-5A57-4CE0-82E5-C7481148AB36}" type="presOf" srcId="{B62403E4-F74C-40DC-A219-B1FD927C3DA8}" destId="{9B57A030-6D4C-4CC4-9E5F-E4B054749FFB}" srcOrd="0" destOrd="0" presId="urn:microsoft.com/office/officeart/2005/8/layout/gear1"/>
    <dgm:cxn modelId="{D50ED482-EF19-4776-AD4A-0BD066530026}" type="presParOf" srcId="{159BB19E-CF5B-4AE2-AD0D-90F1818B55D6}" destId="{9B57A030-6D4C-4CC4-9E5F-E4B054749FFB}" srcOrd="0" destOrd="0" presId="urn:microsoft.com/office/officeart/2005/8/layout/gear1"/>
    <dgm:cxn modelId="{BAFCE94B-F3FD-4D92-82B0-DB9F814261DD}" type="presParOf" srcId="{159BB19E-CF5B-4AE2-AD0D-90F1818B55D6}" destId="{E5B01617-F792-47B1-81E4-0865C667F43A}" srcOrd="1" destOrd="0" presId="urn:microsoft.com/office/officeart/2005/8/layout/gear1"/>
    <dgm:cxn modelId="{E675E88A-01CF-465D-96DF-85722F544BC5}" type="presParOf" srcId="{159BB19E-CF5B-4AE2-AD0D-90F1818B55D6}" destId="{23F22717-5FA5-464F-B6AA-F26C127C4ACC}" srcOrd="2" destOrd="0" presId="urn:microsoft.com/office/officeart/2005/8/layout/gear1"/>
    <dgm:cxn modelId="{C47A3E10-D2EA-4004-A7DF-332B38A2D7F7}" type="presParOf" srcId="{159BB19E-CF5B-4AE2-AD0D-90F1818B55D6}" destId="{A568D39D-251A-4108-B5C9-1E972031E930}" srcOrd="3" destOrd="0" presId="urn:microsoft.com/office/officeart/2005/8/layout/gear1"/>
    <dgm:cxn modelId="{3EA40429-8843-4234-AA63-E0360BFB3C52}" type="presParOf" srcId="{159BB19E-CF5B-4AE2-AD0D-90F1818B55D6}" destId="{D33A80CD-E03F-43FD-924A-35C2CE8EC973}" srcOrd="4" destOrd="0" presId="urn:microsoft.com/office/officeart/2005/8/layout/gear1"/>
    <dgm:cxn modelId="{F164F17F-F3E5-4FB1-AC30-0A9BE828803C}" type="presParOf" srcId="{159BB19E-CF5B-4AE2-AD0D-90F1818B55D6}" destId="{3302BD17-D1F2-4E22-B2FC-1A96E049687A}" srcOrd="5" destOrd="0" presId="urn:microsoft.com/office/officeart/2005/8/layout/gear1"/>
    <dgm:cxn modelId="{65416EEF-4BD0-41EA-8F46-B274A988E996}" type="presParOf" srcId="{159BB19E-CF5B-4AE2-AD0D-90F1818B55D6}" destId="{6EDE331C-572F-4DBB-8CFA-C66840BDA954}" srcOrd="6" destOrd="0" presId="urn:microsoft.com/office/officeart/2005/8/layout/gear1"/>
    <dgm:cxn modelId="{2B069B9F-E491-4CAD-AE54-5E2D6078EA75}" type="presParOf" srcId="{159BB19E-CF5B-4AE2-AD0D-90F1818B55D6}" destId="{88F488F5-A263-4CB0-9845-CADE9DDCE097}" srcOrd="7" destOrd="0" presId="urn:microsoft.com/office/officeart/2005/8/layout/gear1"/>
    <dgm:cxn modelId="{0B0720A7-9238-4361-904C-98A84FE83AA0}" type="presParOf" srcId="{159BB19E-CF5B-4AE2-AD0D-90F1818B55D6}" destId="{847075A2-DFA0-4063-83B1-C2B731756E83}" srcOrd="8" destOrd="0" presId="urn:microsoft.com/office/officeart/2005/8/layout/gear1"/>
    <dgm:cxn modelId="{8FFD2994-7F3E-47CB-A608-45DD5DFA5657}" type="presParOf" srcId="{159BB19E-CF5B-4AE2-AD0D-90F1818B55D6}" destId="{2AE82051-705A-4704-9055-346833B68713}" srcOrd="9" destOrd="0" presId="urn:microsoft.com/office/officeart/2005/8/layout/gear1"/>
    <dgm:cxn modelId="{5CF8E199-2ADF-4DCE-A906-285712751C55}" type="presParOf" srcId="{159BB19E-CF5B-4AE2-AD0D-90F1818B55D6}" destId="{7C0D9AA6-F96F-4B5E-85C6-3A1DAF5461EC}" srcOrd="10" destOrd="0" presId="urn:microsoft.com/office/officeart/2005/8/layout/gear1"/>
    <dgm:cxn modelId="{3A20E43E-30EB-4860-9E03-A4A1C9E8E66B}" type="presParOf" srcId="{159BB19E-CF5B-4AE2-AD0D-90F1818B55D6}" destId="{9431481B-47A6-468A-ACD1-1EFCDBE94963}" srcOrd="11" destOrd="0" presId="urn:microsoft.com/office/officeart/2005/8/layout/gear1"/>
    <dgm:cxn modelId="{33733F56-BFCC-48F0-AE7B-3BDCF00DC220}" type="presParOf" srcId="{159BB19E-CF5B-4AE2-AD0D-90F1818B55D6}" destId="{21722AB1-72F5-4E8D-96B1-674C6A69F9E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1FE6D-3F2C-48E0-93AC-8CE8FBD6F3E6}">
      <dsp:nvSpPr>
        <dsp:cNvPr id="0" name=""/>
        <dsp:cNvSpPr/>
      </dsp:nvSpPr>
      <dsp:spPr>
        <a:xfrm rot="16200000">
          <a:off x="-1997597" y="1490761"/>
          <a:ext cx="7741901" cy="4286405"/>
        </a:xfrm>
        <a:prstGeom prst="circularArrow">
          <a:avLst>
            <a:gd name="adj1" fmla="val 10980"/>
            <a:gd name="adj2" fmla="val 1142322"/>
            <a:gd name="adj3" fmla="val 9000000"/>
            <a:gd name="adj4" fmla="val 10800000"/>
            <a:gd name="adj5" fmla="val 12500"/>
          </a:avLst>
        </a:prstGeom>
        <a:solidFill>
          <a:schemeClr val="accent3">
            <a:shade val="50000"/>
            <a:hueOff val="0"/>
            <a:satOff val="0"/>
            <a:lumOff val="0"/>
            <a:alphaOff val="0"/>
          </a:schemeClr>
        </a:solidFill>
        <a:ln w="19050" cap="rnd"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F36C03E3-7EF3-4290-98F5-6D7DD16E3E9C}">
      <dsp:nvSpPr>
        <dsp:cNvPr id="0" name=""/>
        <dsp:cNvSpPr/>
      </dsp:nvSpPr>
      <dsp:spPr>
        <a:xfrm>
          <a:off x="3769369" y="140802"/>
          <a:ext cx="5809874" cy="717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s-SV" sz="3600" b="1" kern="1200" dirty="0" smtClean="0">
              <a:solidFill>
                <a:schemeClr val="accent3">
                  <a:lumMod val="60000"/>
                  <a:lumOff val="40000"/>
                </a:schemeClr>
              </a:solidFill>
            </a:rPr>
            <a:t>1.</a:t>
          </a:r>
          <a:r>
            <a:rPr lang="es-SV" sz="3600" b="1" kern="1200" dirty="0" smtClean="0">
              <a:solidFill>
                <a:schemeClr val="accent3">
                  <a:lumMod val="60000"/>
                  <a:lumOff val="40000"/>
                </a:schemeClr>
              </a:solidFill>
              <a:latin typeface="Copperplate Gothic Light" pitchFamily="34" charset="0"/>
            </a:rPr>
            <a:t>Burocracia</a:t>
          </a:r>
          <a:endParaRPr lang="es-SV" sz="3600" b="1" kern="1200" dirty="0">
            <a:solidFill>
              <a:schemeClr val="accent3">
                <a:lumMod val="60000"/>
                <a:lumOff val="40000"/>
              </a:schemeClr>
            </a:solidFill>
            <a:latin typeface="Copperplate Gothic Light" pitchFamily="34" charset="0"/>
          </a:endParaRPr>
        </a:p>
        <a:p>
          <a:pPr marL="285750" lvl="1" indent="-285750" algn="l" defTabSz="1600200">
            <a:lnSpc>
              <a:spcPct val="90000"/>
            </a:lnSpc>
            <a:spcBef>
              <a:spcPct val="0"/>
            </a:spcBef>
            <a:spcAft>
              <a:spcPct val="15000"/>
            </a:spcAft>
            <a:buChar char="••"/>
          </a:pPr>
          <a:r>
            <a:rPr lang="es-SV" sz="3600" b="1" kern="1200" dirty="0" smtClean="0">
              <a:solidFill>
                <a:schemeClr val="accent3">
                  <a:lumMod val="60000"/>
                  <a:lumOff val="40000"/>
                </a:schemeClr>
              </a:solidFill>
              <a:latin typeface="Copperplate Gothic Light" pitchFamily="34" charset="0"/>
            </a:rPr>
            <a:t>2.Especialización del trabajo</a:t>
          </a:r>
          <a:endParaRPr lang="es-SV" sz="3600" b="1" kern="1200" dirty="0">
            <a:solidFill>
              <a:schemeClr val="accent3">
                <a:lumMod val="60000"/>
                <a:lumOff val="40000"/>
              </a:schemeClr>
            </a:solidFill>
            <a:latin typeface="Copperplate Gothic Light" pitchFamily="34" charset="0"/>
          </a:endParaRPr>
        </a:p>
        <a:p>
          <a:pPr marL="285750" lvl="1" indent="-285750" algn="l" defTabSz="1600200">
            <a:lnSpc>
              <a:spcPct val="90000"/>
            </a:lnSpc>
            <a:spcBef>
              <a:spcPct val="0"/>
            </a:spcBef>
            <a:spcAft>
              <a:spcPct val="15000"/>
            </a:spcAft>
            <a:buChar char="••"/>
          </a:pPr>
          <a:r>
            <a:rPr lang="es-SV" sz="3600" b="1" kern="1200" dirty="0" smtClean="0">
              <a:solidFill>
                <a:schemeClr val="accent3">
                  <a:lumMod val="60000"/>
                  <a:lumOff val="40000"/>
                </a:schemeClr>
              </a:solidFill>
              <a:latin typeface="Copperplate Gothic Light" pitchFamily="34" charset="0"/>
            </a:rPr>
            <a:t>3.Departamentalización</a:t>
          </a:r>
          <a:endParaRPr lang="es-SV" sz="3600" b="1" kern="1200" dirty="0">
            <a:solidFill>
              <a:schemeClr val="accent3">
                <a:lumMod val="60000"/>
                <a:lumOff val="40000"/>
              </a:schemeClr>
            </a:solidFill>
            <a:latin typeface="Copperplate Gothic Light" pitchFamily="34" charset="0"/>
          </a:endParaRPr>
        </a:p>
        <a:p>
          <a:pPr marL="285750" lvl="1" indent="-285750" algn="l" defTabSz="1600200">
            <a:lnSpc>
              <a:spcPct val="90000"/>
            </a:lnSpc>
            <a:spcBef>
              <a:spcPct val="0"/>
            </a:spcBef>
            <a:spcAft>
              <a:spcPct val="15000"/>
            </a:spcAft>
            <a:buChar char="••"/>
          </a:pPr>
          <a:r>
            <a:rPr lang="es-SV" sz="3600" b="1" kern="1200" dirty="0" smtClean="0">
              <a:solidFill>
                <a:schemeClr val="accent3">
                  <a:lumMod val="60000"/>
                  <a:lumOff val="40000"/>
                </a:schemeClr>
              </a:solidFill>
              <a:latin typeface="Copperplate Gothic Light" pitchFamily="34" charset="0"/>
            </a:rPr>
            <a:t>4.Cadena de mando</a:t>
          </a:r>
          <a:endParaRPr lang="es-SV" sz="3600" b="1" kern="1200" dirty="0">
            <a:solidFill>
              <a:schemeClr val="accent3">
                <a:lumMod val="60000"/>
                <a:lumOff val="40000"/>
              </a:schemeClr>
            </a:solidFill>
            <a:latin typeface="Copperplate Gothic Light" pitchFamily="34" charset="0"/>
          </a:endParaRPr>
        </a:p>
        <a:p>
          <a:pPr marL="285750" lvl="1" indent="-285750" algn="l" defTabSz="1600200">
            <a:lnSpc>
              <a:spcPct val="90000"/>
            </a:lnSpc>
            <a:spcBef>
              <a:spcPct val="0"/>
            </a:spcBef>
            <a:spcAft>
              <a:spcPct val="15000"/>
            </a:spcAft>
            <a:buChar char="••"/>
          </a:pPr>
          <a:r>
            <a:rPr lang="es-SV" sz="3600" b="1" kern="1200" dirty="0" smtClean="0">
              <a:solidFill>
                <a:schemeClr val="accent3">
                  <a:lumMod val="60000"/>
                  <a:lumOff val="40000"/>
                </a:schemeClr>
              </a:solidFill>
              <a:latin typeface="Copperplate Gothic Light" pitchFamily="34" charset="0"/>
            </a:rPr>
            <a:t>5.Centralización y descentralización.</a:t>
          </a:r>
          <a:endParaRPr lang="es-SV" sz="3600" b="1" kern="1200" dirty="0">
            <a:solidFill>
              <a:schemeClr val="accent3">
                <a:lumMod val="60000"/>
                <a:lumOff val="40000"/>
              </a:schemeClr>
            </a:solidFill>
            <a:latin typeface="Copperplate Gothic Light" pitchFamily="34" charset="0"/>
          </a:endParaRPr>
        </a:p>
        <a:p>
          <a:pPr marL="285750" lvl="1" indent="-285750" algn="l" defTabSz="1600200">
            <a:lnSpc>
              <a:spcPct val="90000"/>
            </a:lnSpc>
            <a:spcBef>
              <a:spcPct val="0"/>
            </a:spcBef>
            <a:spcAft>
              <a:spcPct val="15000"/>
            </a:spcAft>
            <a:buChar char="••"/>
          </a:pPr>
          <a:r>
            <a:rPr lang="es-SV" sz="3600" b="1" kern="1200" dirty="0" smtClean="0">
              <a:solidFill>
                <a:schemeClr val="accent3">
                  <a:lumMod val="60000"/>
                  <a:lumOff val="40000"/>
                </a:schemeClr>
              </a:solidFill>
              <a:latin typeface="Copperplate Gothic Light" pitchFamily="34" charset="0"/>
            </a:rPr>
            <a:t>6.Formalización</a:t>
          </a:r>
          <a:endParaRPr lang="es-SV" sz="3600" b="1" kern="1200" dirty="0">
            <a:solidFill>
              <a:schemeClr val="accent3">
                <a:lumMod val="60000"/>
                <a:lumOff val="40000"/>
              </a:schemeClr>
            </a:solidFill>
            <a:latin typeface="Copperplate Gothic Light" pitchFamily="34" charset="0"/>
          </a:endParaRPr>
        </a:p>
      </dsp:txBody>
      <dsp:txXfrm>
        <a:off x="3769369" y="140802"/>
        <a:ext cx="5809874" cy="7174397"/>
      </dsp:txXfrm>
    </dsp:sp>
    <dsp:sp modelId="{40E33C7E-ABBE-43C3-80D3-9318214FB14B}">
      <dsp:nvSpPr>
        <dsp:cNvPr id="0" name=""/>
        <dsp:cNvSpPr/>
      </dsp:nvSpPr>
      <dsp:spPr>
        <a:xfrm rot="16200000">
          <a:off x="-870524" y="3016608"/>
          <a:ext cx="5499785" cy="1703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s-SV" sz="4800" b="1" u="sng" kern="1200" dirty="0" smtClean="0">
              <a:solidFill>
                <a:schemeClr val="tx1"/>
              </a:solidFill>
              <a:latin typeface="Algerian" pitchFamily="82" charset="0"/>
            </a:rPr>
            <a:t>Estructura organizativa</a:t>
          </a:r>
          <a:endParaRPr lang="es-SV" sz="4800" b="1" u="sng" kern="1200" dirty="0">
            <a:solidFill>
              <a:schemeClr val="tx1"/>
            </a:solidFill>
            <a:latin typeface="Algerian" pitchFamily="82" charset="0"/>
          </a:endParaRPr>
        </a:p>
      </dsp:txBody>
      <dsp:txXfrm>
        <a:off x="-870524" y="3016608"/>
        <a:ext cx="5499785" cy="17033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7B200-27CB-4566-B7FC-600783C2DD92}">
      <dsp:nvSpPr>
        <dsp:cNvPr id="0" name=""/>
        <dsp:cNvSpPr/>
      </dsp:nvSpPr>
      <dsp:spPr>
        <a:xfrm>
          <a:off x="1344089" y="858999"/>
          <a:ext cx="4911827" cy="1705813"/>
        </a:xfrm>
        <a:prstGeom prst="ellipse">
          <a:avLst/>
        </a:prstGeom>
        <a:solidFill>
          <a:schemeClr val="accent1">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AA8FE9E4-3D45-4563-B15B-B76911C5412E}">
      <dsp:nvSpPr>
        <dsp:cNvPr id="0" name=""/>
        <dsp:cNvSpPr/>
      </dsp:nvSpPr>
      <dsp:spPr>
        <a:xfrm rot="10800000" flipH="1">
          <a:off x="3375572" y="5064608"/>
          <a:ext cx="864091" cy="609218"/>
        </a:xfrm>
        <a:prstGeom prst="downArrow">
          <a:avLst/>
        </a:prstGeom>
        <a:solidFill>
          <a:schemeClr val="accent2">
            <a:tint val="40000"/>
            <a:hueOff val="0"/>
            <a:satOff val="0"/>
            <a:lumOff val="0"/>
            <a:alphaOff val="0"/>
          </a:schemeClr>
        </a:solidFill>
        <a:ln>
          <a:noFill/>
        </a:ln>
        <a:effectLst>
          <a:outerShdw blurRad="38100" dist="25400" dir="5400000" rotWithShape="0">
            <a:srgbClr val="000000">
              <a:alpha val="4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838101B-79BF-41CD-AF9E-DA4CD64A0F45}">
      <dsp:nvSpPr>
        <dsp:cNvPr id="0" name=""/>
        <dsp:cNvSpPr/>
      </dsp:nvSpPr>
      <dsp:spPr>
        <a:xfrm>
          <a:off x="1575364" y="5817836"/>
          <a:ext cx="4569142" cy="114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s-SV" sz="3400" kern="1200" dirty="0" smtClean="0"/>
            <a:t>ADMINISTRACION</a:t>
          </a:r>
          <a:endParaRPr lang="es-SV" sz="3400" kern="1200" dirty="0"/>
        </a:p>
      </dsp:txBody>
      <dsp:txXfrm>
        <a:off x="1575364" y="5817836"/>
        <a:ext cx="4569142" cy="1142285"/>
      </dsp:txXfrm>
    </dsp:sp>
    <dsp:sp modelId="{496AD368-15E3-4B4B-9FC7-C0B41D03D209}">
      <dsp:nvSpPr>
        <dsp:cNvPr id="0" name=""/>
        <dsp:cNvSpPr/>
      </dsp:nvSpPr>
      <dsp:spPr>
        <a:xfrm>
          <a:off x="2439470" y="2073425"/>
          <a:ext cx="2810433" cy="2383635"/>
        </a:xfrm>
        <a:prstGeom prst="ellipse">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SV" sz="2400" b="1" kern="1200" smtClean="0"/>
            <a:t>SEPARADA</a:t>
          </a:r>
          <a:endParaRPr lang="es-SV" sz="1500" b="1" kern="1200" dirty="0"/>
        </a:p>
      </dsp:txBody>
      <dsp:txXfrm>
        <a:off x="2851048" y="2422500"/>
        <a:ext cx="1987277" cy="1685485"/>
      </dsp:txXfrm>
    </dsp:sp>
    <dsp:sp modelId="{5B34FE9D-801A-4C8F-A2AA-A039EDEA7AEC}">
      <dsp:nvSpPr>
        <dsp:cNvPr id="0" name=""/>
        <dsp:cNvSpPr/>
      </dsp:nvSpPr>
      <dsp:spPr>
        <a:xfrm>
          <a:off x="1575362" y="777273"/>
          <a:ext cx="1713428" cy="1713428"/>
        </a:xfrm>
        <a:prstGeom prst="ellipse">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SV" sz="1800" b="0" kern="1200" smtClean="0">
              <a:latin typeface="Algerian" pitchFamily="82" charset="0"/>
            </a:rPr>
            <a:t>CONJUNTA</a:t>
          </a:r>
          <a:endParaRPr lang="es-SV" sz="1800" b="0" kern="1200" dirty="0">
            <a:latin typeface="Algerian" pitchFamily="82" charset="0"/>
          </a:endParaRPr>
        </a:p>
      </dsp:txBody>
      <dsp:txXfrm>
        <a:off x="1826288" y="1028199"/>
        <a:ext cx="1211576" cy="1211576"/>
      </dsp:txXfrm>
    </dsp:sp>
    <dsp:sp modelId="{2A982A3C-1159-4BF0-B738-B817B8AF2D14}">
      <dsp:nvSpPr>
        <dsp:cNvPr id="0" name=""/>
        <dsp:cNvSpPr/>
      </dsp:nvSpPr>
      <dsp:spPr>
        <a:xfrm>
          <a:off x="1215315" y="705275"/>
          <a:ext cx="5330665" cy="4264532"/>
        </a:xfrm>
        <a:prstGeom prst="funnel">
          <a:avLst/>
        </a:prstGeom>
        <a:solidFill>
          <a:schemeClr val="lt1">
            <a:alpha val="40000"/>
            <a:hueOff val="0"/>
            <a:satOff val="0"/>
            <a:lumOff val="0"/>
            <a:alphaOff val="0"/>
          </a:schemeClr>
        </a:solidFill>
        <a:ln>
          <a:noFill/>
        </a:ln>
        <a:effectLst>
          <a:outerShdw blurRad="38100" dist="25400" dir="5400000" rotWithShape="0">
            <a:srgbClr val="000000">
              <a:alpha val="45000"/>
            </a:srgbClr>
          </a:outerShdw>
        </a:effectLst>
        <a:sp3d extrusionH="190500" prstMaterial="matte">
          <a:bevelT w="120650" h="38100"/>
          <a:bevelB w="120650" h="57150" prst="relaxedInset"/>
          <a:contourClr>
            <a:schemeClr val="bg1"/>
          </a:contourClr>
        </a:sp3d>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DEDED-7DBD-433D-82B5-37DB3096FF5A}">
      <dsp:nvSpPr>
        <dsp:cNvPr id="0" name=""/>
        <dsp:cNvSpPr/>
      </dsp:nvSpPr>
      <dsp:spPr>
        <a:xfrm>
          <a:off x="2841165" y="1486467"/>
          <a:ext cx="4171208" cy="1374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sp3d extrusionH="28000" prstMaterial="matte"/>
        </a:bodyPr>
        <a:lstStyle/>
        <a:p>
          <a:pPr lvl="0" algn="ctr" defTabSz="2889250" rtl="0">
            <a:lnSpc>
              <a:spcPct val="90000"/>
            </a:lnSpc>
            <a:spcBef>
              <a:spcPct val="0"/>
            </a:spcBef>
            <a:spcAft>
              <a:spcPct val="35000"/>
            </a:spcAft>
          </a:pPr>
          <a:r>
            <a:rPr lang="es-SV" sz="6500" b="1" kern="1200" dirty="0" smtClean="0">
              <a:ln/>
              <a:solidFill>
                <a:schemeClr val="accent1">
                  <a:lumMod val="75000"/>
                </a:schemeClr>
              </a:solidFill>
              <a:latin typeface="Algerian" pitchFamily="82" charset="0"/>
            </a:rPr>
            <a:t>1</a:t>
          </a:r>
          <a:endParaRPr lang="es-SV" sz="6500" b="1" kern="1200" dirty="0">
            <a:ln/>
            <a:solidFill>
              <a:schemeClr val="accent1">
                <a:lumMod val="75000"/>
              </a:schemeClr>
            </a:solidFill>
            <a:latin typeface="Algerian" pitchFamily="82" charset="0"/>
          </a:endParaRPr>
        </a:p>
      </dsp:txBody>
      <dsp:txXfrm>
        <a:off x="2841165" y="1486467"/>
        <a:ext cx="4171208" cy="1374602"/>
      </dsp:txXfrm>
    </dsp:sp>
    <dsp:sp modelId="{DF3CA001-FE8F-46F6-9FC5-9BC169328E9E}">
      <dsp:nvSpPr>
        <dsp:cNvPr id="0" name=""/>
        <dsp:cNvSpPr/>
      </dsp:nvSpPr>
      <dsp:spPr>
        <a:xfrm>
          <a:off x="2841165" y="4385031"/>
          <a:ext cx="4171208" cy="2575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sp3d extrusionH="28000" prstMaterial="matte"/>
        </a:bodyPr>
        <a:lstStyle/>
        <a:p>
          <a:pPr lvl="0" algn="ctr" defTabSz="2889250">
            <a:lnSpc>
              <a:spcPct val="90000"/>
            </a:lnSpc>
            <a:spcBef>
              <a:spcPct val="0"/>
            </a:spcBef>
            <a:spcAft>
              <a:spcPct val="35000"/>
            </a:spcAft>
          </a:pPr>
          <a:r>
            <a:rPr lang="es-SV" sz="6500" b="1" kern="1200" dirty="0" smtClean="0">
              <a:ln/>
              <a:solidFill>
                <a:schemeClr val="accent1">
                  <a:lumMod val="75000"/>
                </a:schemeClr>
              </a:solidFill>
              <a:latin typeface="Algerian" pitchFamily="82" charset="0"/>
            </a:rPr>
            <a:t>FUERZAS SOCIALES</a:t>
          </a:r>
          <a:endParaRPr lang="es-SV" sz="6500" b="1" kern="1200" dirty="0">
            <a:ln/>
            <a:solidFill>
              <a:schemeClr val="accent1">
                <a:lumMod val="75000"/>
              </a:schemeClr>
            </a:solidFill>
            <a:latin typeface="Algerian" pitchFamily="82" charset="0"/>
          </a:endParaRPr>
        </a:p>
      </dsp:txBody>
      <dsp:txXfrm>
        <a:off x="2841165" y="4385031"/>
        <a:ext cx="4171208" cy="2575335"/>
      </dsp:txXfrm>
    </dsp:sp>
    <dsp:sp modelId="{D9693EBB-316D-4261-A8A1-A0C3CECECDD3}">
      <dsp:nvSpPr>
        <dsp:cNvPr id="0" name=""/>
        <dsp:cNvSpPr/>
      </dsp:nvSpPr>
      <dsp:spPr>
        <a:xfrm>
          <a:off x="2836425" y="1068398"/>
          <a:ext cx="331800" cy="331800"/>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3E478DD-7553-446B-81FF-93A0191923E8}">
      <dsp:nvSpPr>
        <dsp:cNvPr id="0" name=""/>
        <dsp:cNvSpPr/>
      </dsp:nvSpPr>
      <dsp:spPr>
        <a:xfrm>
          <a:off x="3068685" y="603877"/>
          <a:ext cx="331800" cy="331800"/>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F487D935-51A2-4D13-AC74-7F686D0EFF87}">
      <dsp:nvSpPr>
        <dsp:cNvPr id="0" name=""/>
        <dsp:cNvSpPr/>
      </dsp:nvSpPr>
      <dsp:spPr>
        <a:xfrm>
          <a:off x="3626110" y="696781"/>
          <a:ext cx="521401" cy="521401"/>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3FE77D9-D466-433D-95B4-9827BA91A9A0}">
      <dsp:nvSpPr>
        <dsp:cNvPr id="0" name=""/>
        <dsp:cNvSpPr/>
      </dsp:nvSpPr>
      <dsp:spPr>
        <a:xfrm>
          <a:off x="4090631" y="185808"/>
          <a:ext cx="331800" cy="331800"/>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67628DC8-ADDE-417A-87B4-DFED6B3DEBF5}">
      <dsp:nvSpPr>
        <dsp:cNvPr id="0" name=""/>
        <dsp:cNvSpPr/>
      </dsp:nvSpPr>
      <dsp:spPr>
        <a:xfrm>
          <a:off x="4694509" y="0"/>
          <a:ext cx="331800" cy="331800"/>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F81EF620-9A96-43DF-9756-6C6C539A4121}">
      <dsp:nvSpPr>
        <dsp:cNvPr id="0" name=""/>
        <dsp:cNvSpPr/>
      </dsp:nvSpPr>
      <dsp:spPr>
        <a:xfrm>
          <a:off x="5437742" y="325164"/>
          <a:ext cx="331800" cy="331800"/>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DC9B1365-A8A4-4C27-BC4E-D240763BA95D}">
      <dsp:nvSpPr>
        <dsp:cNvPr id="0" name=""/>
        <dsp:cNvSpPr/>
      </dsp:nvSpPr>
      <dsp:spPr>
        <a:xfrm>
          <a:off x="5902263" y="557425"/>
          <a:ext cx="521401" cy="521401"/>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D9F1F251-17F2-4D36-86B2-058CE84E37AA}">
      <dsp:nvSpPr>
        <dsp:cNvPr id="0" name=""/>
        <dsp:cNvSpPr/>
      </dsp:nvSpPr>
      <dsp:spPr>
        <a:xfrm>
          <a:off x="6552592" y="1068398"/>
          <a:ext cx="331800" cy="331800"/>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FF602FFC-D456-46C3-807C-61B342E21EF0}">
      <dsp:nvSpPr>
        <dsp:cNvPr id="0" name=""/>
        <dsp:cNvSpPr/>
      </dsp:nvSpPr>
      <dsp:spPr>
        <a:xfrm>
          <a:off x="6831305" y="1579371"/>
          <a:ext cx="331800" cy="331800"/>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40B9A5E3-5191-4BB6-A614-780A04644C4E}">
      <dsp:nvSpPr>
        <dsp:cNvPr id="0" name=""/>
        <dsp:cNvSpPr/>
      </dsp:nvSpPr>
      <dsp:spPr>
        <a:xfrm>
          <a:off x="4415796" y="603877"/>
          <a:ext cx="853201" cy="853201"/>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27AFA9A5-5DC9-4D8D-83EB-0B7C56BD8F6D}">
      <dsp:nvSpPr>
        <dsp:cNvPr id="0" name=""/>
        <dsp:cNvSpPr/>
      </dsp:nvSpPr>
      <dsp:spPr>
        <a:xfrm>
          <a:off x="2604164" y="2369056"/>
          <a:ext cx="331800" cy="331800"/>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6A8F861B-023B-41E8-A816-1F443A3D0CB0}">
      <dsp:nvSpPr>
        <dsp:cNvPr id="0" name=""/>
        <dsp:cNvSpPr/>
      </dsp:nvSpPr>
      <dsp:spPr>
        <a:xfrm>
          <a:off x="2882877" y="2787125"/>
          <a:ext cx="521401" cy="521401"/>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CF67F40-AF7E-424E-A62C-2FFFCA6F28BB}">
      <dsp:nvSpPr>
        <dsp:cNvPr id="0" name=""/>
        <dsp:cNvSpPr/>
      </dsp:nvSpPr>
      <dsp:spPr>
        <a:xfrm>
          <a:off x="3579658" y="3158742"/>
          <a:ext cx="758401" cy="758401"/>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9C6BDA8B-F578-4949-A2AE-26FCDDCFB3B6}">
      <dsp:nvSpPr>
        <dsp:cNvPr id="0" name=""/>
        <dsp:cNvSpPr/>
      </dsp:nvSpPr>
      <dsp:spPr>
        <a:xfrm>
          <a:off x="4555152" y="3762619"/>
          <a:ext cx="331800" cy="331800"/>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41678B3B-906E-425C-A4DE-09F79367E65D}">
      <dsp:nvSpPr>
        <dsp:cNvPr id="0" name=""/>
        <dsp:cNvSpPr/>
      </dsp:nvSpPr>
      <dsp:spPr>
        <a:xfrm>
          <a:off x="4740961" y="3158742"/>
          <a:ext cx="521401" cy="521401"/>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37BB06D-6D94-4BE5-B458-FDAB217E6704}">
      <dsp:nvSpPr>
        <dsp:cNvPr id="0" name=""/>
        <dsp:cNvSpPr/>
      </dsp:nvSpPr>
      <dsp:spPr>
        <a:xfrm>
          <a:off x="5205482" y="3809071"/>
          <a:ext cx="331800" cy="331800"/>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53B0F3B-E96D-4ECD-B0AB-79BBA3724311}">
      <dsp:nvSpPr>
        <dsp:cNvPr id="0" name=""/>
        <dsp:cNvSpPr/>
      </dsp:nvSpPr>
      <dsp:spPr>
        <a:xfrm>
          <a:off x="5623551" y="3065838"/>
          <a:ext cx="758401" cy="758401"/>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940D104-33F2-49A9-8320-C7D6C68188CF}">
      <dsp:nvSpPr>
        <dsp:cNvPr id="0" name=""/>
        <dsp:cNvSpPr/>
      </dsp:nvSpPr>
      <dsp:spPr>
        <a:xfrm>
          <a:off x="6645497" y="2880030"/>
          <a:ext cx="521401" cy="521401"/>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D848C-4050-47B7-90AB-C0CDA01030B0}">
      <dsp:nvSpPr>
        <dsp:cNvPr id="0" name=""/>
        <dsp:cNvSpPr/>
      </dsp:nvSpPr>
      <dsp:spPr>
        <a:xfrm>
          <a:off x="2607275" y="1502870"/>
          <a:ext cx="4217238" cy="1389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sp3d extrusionH="28000" prstMaterial="matte"/>
        </a:bodyPr>
        <a:lstStyle/>
        <a:p>
          <a:pPr lvl="0" algn="ctr" defTabSz="2889250">
            <a:lnSpc>
              <a:spcPct val="90000"/>
            </a:lnSpc>
            <a:spcBef>
              <a:spcPct val="0"/>
            </a:spcBef>
            <a:spcAft>
              <a:spcPct val="35000"/>
            </a:spcAft>
          </a:pPr>
          <a:r>
            <a:rPr lang="es-SV" sz="6500" b="1" kern="1200" dirty="0" smtClean="0">
              <a:ln/>
              <a:solidFill>
                <a:srgbClr val="00B0F0"/>
              </a:solidFill>
              <a:latin typeface="Algerian" pitchFamily="82" charset="0"/>
            </a:rPr>
            <a:t>2</a:t>
          </a:r>
          <a:endParaRPr lang="es-SV" sz="6500" b="1" kern="1200" dirty="0">
            <a:ln/>
            <a:solidFill>
              <a:srgbClr val="00B0F0"/>
            </a:solidFill>
            <a:latin typeface="Algerian" pitchFamily="82" charset="0"/>
          </a:endParaRPr>
        </a:p>
      </dsp:txBody>
      <dsp:txXfrm>
        <a:off x="2607275" y="1502870"/>
        <a:ext cx="4217238" cy="1389771"/>
      </dsp:txXfrm>
    </dsp:sp>
    <dsp:sp modelId="{68355B78-FEBF-4F12-9A43-4FDC026C116C}">
      <dsp:nvSpPr>
        <dsp:cNvPr id="0" name=""/>
        <dsp:cNvSpPr/>
      </dsp:nvSpPr>
      <dsp:spPr>
        <a:xfrm>
          <a:off x="2607275" y="4433420"/>
          <a:ext cx="4217238" cy="2603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sp3d extrusionH="28000" prstMaterial="matte"/>
        </a:bodyPr>
        <a:lstStyle/>
        <a:p>
          <a:pPr lvl="0" algn="ctr" defTabSz="2889250">
            <a:lnSpc>
              <a:spcPct val="90000"/>
            </a:lnSpc>
            <a:spcBef>
              <a:spcPct val="0"/>
            </a:spcBef>
            <a:spcAft>
              <a:spcPct val="35000"/>
            </a:spcAft>
          </a:pPr>
          <a:r>
            <a:rPr lang="es-SV" sz="6500" b="1" kern="1200" dirty="0" smtClean="0">
              <a:ln/>
              <a:solidFill>
                <a:srgbClr val="00B0F0"/>
              </a:solidFill>
              <a:latin typeface="Algerian" pitchFamily="82" charset="0"/>
            </a:rPr>
            <a:t>FUERZAS </a:t>
          </a:r>
        </a:p>
        <a:p>
          <a:pPr lvl="0" algn="ctr" defTabSz="2889250">
            <a:lnSpc>
              <a:spcPct val="90000"/>
            </a:lnSpc>
            <a:spcBef>
              <a:spcPct val="0"/>
            </a:spcBef>
            <a:spcAft>
              <a:spcPct val="35000"/>
            </a:spcAft>
          </a:pPr>
          <a:r>
            <a:rPr lang="es-SV" sz="6500" b="1" kern="1200" dirty="0" smtClean="0">
              <a:ln/>
              <a:solidFill>
                <a:srgbClr val="00B0F0"/>
              </a:solidFill>
              <a:latin typeface="Algerian" pitchFamily="82" charset="0"/>
            </a:rPr>
            <a:t>POLITICAS</a:t>
          </a:r>
          <a:endParaRPr lang="es-SV" sz="6500" b="1" kern="1200" dirty="0">
            <a:ln/>
            <a:solidFill>
              <a:srgbClr val="00B0F0"/>
            </a:solidFill>
            <a:latin typeface="Algerian" pitchFamily="82" charset="0"/>
          </a:endParaRPr>
        </a:p>
      </dsp:txBody>
      <dsp:txXfrm>
        <a:off x="2607275" y="4433420"/>
        <a:ext cx="4217238" cy="2603754"/>
      </dsp:txXfrm>
    </dsp:sp>
    <dsp:sp modelId="{C6F2ABAB-BB8B-4414-BF5C-19E8E73CF974}">
      <dsp:nvSpPr>
        <dsp:cNvPr id="0" name=""/>
        <dsp:cNvSpPr/>
      </dsp:nvSpPr>
      <dsp:spPr>
        <a:xfrm>
          <a:off x="2602483" y="1080188"/>
          <a:ext cx="335462" cy="335462"/>
        </a:xfrm>
        <a:prstGeom prst="ellipse">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F486FB8-8E4E-44C1-BA94-BF4B48B918CC}">
      <dsp:nvSpPr>
        <dsp:cNvPr id="0" name=""/>
        <dsp:cNvSpPr/>
      </dsp:nvSpPr>
      <dsp:spPr>
        <a:xfrm>
          <a:off x="2837306" y="610541"/>
          <a:ext cx="335462" cy="335462"/>
        </a:xfrm>
        <a:prstGeom prst="ellipse">
          <a:avLst/>
        </a:prstGeom>
        <a:solidFill>
          <a:schemeClr val="accent2">
            <a:hueOff val="618728"/>
            <a:satOff val="-3641"/>
            <a:lumOff val="139"/>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63FE8BB6-FDB7-46F1-B5C6-FE106A5CECE3}">
      <dsp:nvSpPr>
        <dsp:cNvPr id="0" name=""/>
        <dsp:cNvSpPr/>
      </dsp:nvSpPr>
      <dsp:spPr>
        <a:xfrm>
          <a:off x="3400883" y="704470"/>
          <a:ext cx="527154" cy="527154"/>
        </a:xfrm>
        <a:prstGeom prst="ellipse">
          <a:avLst/>
        </a:prstGeom>
        <a:solidFill>
          <a:schemeClr val="accent2">
            <a:hueOff val="1237456"/>
            <a:satOff val="-7282"/>
            <a:lumOff val="277"/>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C5804787-0D1C-4D41-AC78-90B65CB6F608}">
      <dsp:nvSpPr>
        <dsp:cNvPr id="0" name=""/>
        <dsp:cNvSpPr/>
      </dsp:nvSpPr>
      <dsp:spPr>
        <a:xfrm>
          <a:off x="3870530" y="187858"/>
          <a:ext cx="335462" cy="335462"/>
        </a:xfrm>
        <a:prstGeom prst="ellipse">
          <a:avLst/>
        </a:prstGeom>
        <a:solidFill>
          <a:schemeClr val="accent2">
            <a:hueOff val="1856184"/>
            <a:satOff val="-10923"/>
            <a:lumOff val="416"/>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DE4602A-C1FC-4722-80F8-84B999ADBAC9}">
      <dsp:nvSpPr>
        <dsp:cNvPr id="0" name=""/>
        <dsp:cNvSpPr/>
      </dsp:nvSpPr>
      <dsp:spPr>
        <a:xfrm>
          <a:off x="4481071" y="0"/>
          <a:ext cx="335462" cy="335462"/>
        </a:xfrm>
        <a:prstGeom prst="ellipse">
          <a:avLst/>
        </a:prstGeom>
        <a:solidFill>
          <a:schemeClr val="accent2">
            <a:hueOff val="2474911"/>
            <a:satOff val="-14564"/>
            <a:lumOff val="554"/>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91181B9F-41E6-4BF2-8747-30856142D205}">
      <dsp:nvSpPr>
        <dsp:cNvPr id="0" name=""/>
        <dsp:cNvSpPr/>
      </dsp:nvSpPr>
      <dsp:spPr>
        <a:xfrm>
          <a:off x="5232506" y="328752"/>
          <a:ext cx="335462" cy="335462"/>
        </a:xfrm>
        <a:prstGeom prst="ellipse">
          <a:avLst/>
        </a:prstGeom>
        <a:solidFill>
          <a:schemeClr val="accent2">
            <a:hueOff val="3093639"/>
            <a:satOff val="-18204"/>
            <a:lumOff val="693"/>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1A4DFFE2-9ACA-4D10-8D9C-FDC7ABEF0D05}">
      <dsp:nvSpPr>
        <dsp:cNvPr id="0" name=""/>
        <dsp:cNvSpPr/>
      </dsp:nvSpPr>
      <dsp:spPr>
        <a:xfrm>
          <a:off x="5702153" y="563576"/>
          <a:ext cx="527154" cy="527154"/>
        </a:xfrm>
        <a:prstGeom prst="ellipse">
          <a:avLst/>
        </a:prstGeom>
        <a:solidFill>
          <a:schemeClr val="accent2">
            <a:hueOff val="3712367"/>
            <a:satOff val="-21845"/>
            <a:lumOff val="831"/>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E17E234-A18D-4C91-9F7B-59E7443FC094}">
      <dsp:nvSpPr>
        <dsp:cNvPr id="0" name=""/>
        <dsp:cNvSpPr/>
      </dsp:nvSpPr>
      <dsp:spPr>
        <a:xfrm>
          <a:off x="6359659" y="1080188"/>
          <a:ext cx="335462" cy="335462"/>
        </a:xfrm>
        <a:prstGeom prst="ellipse">
          <a:avLst/>
        </a:prstGeom>
        <a:solidFill>
          <a:schemeClr val="accent2">
            <a:hueOff val="4331095"/>
            <a:satOff val="-25486"/>
            <a:lumOff val="97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185F71C-B409-4BC2-821B-F1535D60A9DC}">
      <dsp:nvSpPr>
        <dsp:cNvPr id="0" name=""/>
        <dsp:cNvSpPr/>
      </dsp:nvSpPr>
      <dsp:spPr>
        <a:xfrm>
          <a:off x="6641447" y="1596799"/>
          <a:ext cx="335462" cy="335462"/>
        </a:xfrm>
        <a:prstGeom prst="ellipse">
          <a:avLst/>
        </a:prstGeom>
        <a:solidFill>
          <a:schemeClr val="accent2">
            <a:hueOff val="4949823"/>
            <a:satOff val="-29127"/>
            <a:lumOff val="1108"/>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FF82BEC3-184B-4367-9DD5-CBE23908779B}">
      <dsp:nvSpPr>
        <dsp:cNvPr id="0" name=""/>
        <dsp:cNvSpPr/>
      </dsp:nvSpPr>
      <dsp:spPr>
        <a:xfrm>
          <a:off x="4199282" y="610541"/>
          <a:ext cx="862616" cy="862616"/>
        </a:xfrm>
        <a:prstGeom prst="ellipse">
          <a:avLst/>
        </a:prstGeom>
        <a:solidFill>
          <a:schemeClr val="accent2">
            <a:hueOff val="5568551"/>
            <a:satOff val="-32768"/>
            <a:lumOff val="1247"/>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B5B52F6-B5F4-499D-B353-AD6FF173C92E}">
      <dsp:nvSpPr>
        <dsp:cNvPr id="0" name=""/>
        <dsp:cNvSpPr/>
      </dsp:nvSpPr>
      <dsp:spPr>
        <a:xfrm>
          <a:off x="2367659" y="2395199"/>
          <a:ext cx="335462" cy="335462"/>
        </a:xfrm>
        <a:prstGeom prst="ellipse">
          <a:avLst/>
        </a:prstGeom>
        <a:solidFill>
          <a:schemeClr val="accent2">
            <a:hueOff val="6187279"/>
            <a:satOff val="-36409"/>
            <a:lumOff val="1385"/>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D4D5F36-1CCA-44A0-846A-EACDF969B96F}">
      <dsp:nvSpPr>
        <dsp:cNvPr id="0" name=""/>
        <dsp:cNvSpPr/>
      </dsp:nvSpPr>
      <dsp:spPr>
        <a:xfrm>
          <a:off x="2649447" y="2817881"/>
          <a:ext cx="527154" cy="527154"/>
        </a:xfrm>
        <a:prstGeom prst="ellipse">
          <a:avLst/>
        </a:prstGeom>
        <a:solidFill>
          <a:schemeClr val="accent2">
            <a:hueOff val="6806007"/>
            <a:satOff val="-40050"/>
            <a:lumOff val="1524"/>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285FAEE-0D3C-4E7B-9343-7772EC82D8EF}">
      <dsp:nvSpPr>
        <dsp:cNvPr id="0" name=""/>
        <dsp:cNvSpPr/>
      </dsp:nvSpPr>
      <dsp:spPr>
        <a:xfrm>
          <a:off x="3353918" y="3193599"/>
          <a:ext cx="766770" cy="766770"/>
        </a:xfrm>
        <a:prstGeom prst="ellipse">
          <a:avLst/>
        </a:prstGeom>
        <a:solidFill>
          <a:schemeClr val="accent2">
            <a:hueOff val="7424734"/>
            <a:satOff val="-43691"/>
            <a:lumOff val="1662"/>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62752652-D589-464B-8338-42079F868E3A}">
      <dsp:nvSpPr>
        <dsp:cNvPr id="0" name=""/>
        <dsp:cNvSpPr/>
      </dsp:nvSpPr>
      <dsp:spPr>
        <a:xfrm>
          <a:off x="4340177" y="3804140"/>
          <a:ext cx="335462" cy="335462"/>
        </a:xfrm>
        <a:prstGeom prst="ellipse">
          <a:avLst/>
        </a:prstGeom>
        <a:solidFill>
          <a:schemeClr val="accent2">
            <a:hueOff val="8043463"/>
            <a:satOff val="-47331"/>
            <a:lumOff val="1801"/>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FFBC9B68-EE78-43F7-BFA0-0594470290AC}">
      <dsp:nvSpPr>
        <dsp:cNvPr id="0" name=""/>
        <dsp:cNvSpPr/>
      </dsp:nvSpPr>
      <dsp:spPr>
        <a:xfrm>
          <a:off x="4528035" y="3193599"/>
          <a:ext cx="527154" cy="527154"/>
        </a:xfrm>
        <a:prstGeom prst="ellipse">
          <a:avLst/>
        </a:prstGeom>
        <a:solidFill>
          <a:schemeClr val="accent2">
            <a:hueOff val="8662191"/>
            <a:satOff val="-50972"/>
            <a:lumOff val="1939"/>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86258E6-E743-4D7C-BB62-CB1320446113}">
      <dsp:nvSpPr>
        <dsp:cNvPr id="0" name=""/>
        <dsp:cNvSpPr/>
      </dsp:nvSpPr>
      <dsp:spPr>
        <a:xfrm>
          <a:off x="4997682" y="3851105"/>
          <a:ext cx="335462" cy="335462"/>
        </a:xfrm>
        <a:prstGeom prst="ellipse">
          <a:avLst/>
        </a:prstGeom>
        <a:solidFill>
          <a:schemeClr val="accent2">
            <a:hueOff val="9280918"/>
            <a:satOff val="-54613"/>
            <a:lumOff val="2078"/>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A5F8CF7C-2472-44FD-9432-DC4646CF47A9}">
      <dsp:nvSpPr>
        <dsp:cNvPr id="0" name=""/>
        <dsp:cNvSpPr/>
      </dsp:nvSpPr>
      <dsp:spPr>
        <a:xfrm>
          <a:off x="5420365" y="3099670"/>
          <a:ext cx="766770" cy="766770"/>
        </a:xfrm>
        <a:prstGeom prst="ellipse">
          <a:avLst/>
        </a:prstGeom>
        <a:solidFill>
          <a:schemeClr val="accent2">
            <a:hueOff val="9899646"/>
            <a:satOff val="-58254"/>
            <a:lumOff val="2216"/>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DD2CA155-B276-44E1-9A27-C17E2FC23842}">
      <dsp:nvSpPr>
        <dsp:cNvPr id="0" name=""/>
        <dsp:cNvSpPr/>
      </dsp:nvSpPr>
      <dsp:spPr>
        <a:xfrm>
          <a:off x="6453588" y="2911811"/>
          <a:ext cx="527154" cy="527154"/>
        </a:xfrm>
        <a:prstGeom prst="ellipse">
          <a:avLst/>
        </a:prstGeom>
        <a:solidFill>
          <a:schemeClr val="accent2">
            <a:hueOff val="10518374"/>
            <a:satOff val="-61895"/>
            <a:lumOff val="2355"/>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5C45A-D8F2-4245-93EF-9D722F0E9510}">
      <dsp:nvSpPr>
        <dsp:cNvPr id="0" name=""/>
        <dsp:cNvSpPr/>
      </dsp:nvSpPr>
      <dsp:spPr>
        <a:xfrm>
          <a:off x="2736945" y="1562245"/>
          <a:ext cx="4383853" cy="1444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sp3d extrusionH="28000" prstMaterial="matte"/>
        </a:bodyPr>
        <a:lstStyle/>
        <a:p>
          <a:pPr lvl="0" algn="ctr" defTabSz="2889250">
            <a:lnSpc>
              <a:spcPct val="90000"/>
            </a:lnSpc>
            <a:spcBef>
              <a:spcPct val="0"/>
            </a:spcBef>
            <a:spcAft>
              <a:spcPct val="35000"/>
            </a:spcAft>
          </a:pPr>
          <a:r>
            <a:rPr lang="es-SV" sz="6500" b="1" kern="1200" dirty="0" smtClean="0">
              <a:latin typeface="Algerian" pitchFamily="82" charset="0"/>
            </a:rPr>
            <a:t>3</a:t>
          </a:r>
          <a:endParaRPr lang="es-SV" sz="6500" b="1" kern="1200" dirty="0">
            <a:latin typeface="Algerian" pitchFamily="82" charset="0"/>
          </a:endParaRPr>
        </a:p>
      </dsp:txBody>
      <dsp:txXfrm>
        <a:off x="2736945" y="1562245"/>
        <a:ext cx="4383853" cy="1444678"/>
      </dsp:txXfrm>
    </dsp:sp>
    <dsp:sp modelId="{DBA3C91C-C493-4F3E-892E-A82BD1FA63FC}">
      <dsp:nvSpPr>
        <dsp:cNvPr id="0" name=""/>
        <dsp:cNvSpPr/>
      </dsp:nvSpPr>
      <dsp:spPr>
        <a:xfrm>
          <a:off x="2736945" y="4608575"/>
          <a:ext cx="4383853" cy="2706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sp3d extrusionH="28000" prstMaterial="matte"/>
        </a:bodyPr>
        <a:lstStyle/>
        <a:p>
          <a:pPr lvl="0" algn="ctr" defTabSz="2444750">
            <a:lnSpc>
              <a:spcPct val="90000"/>
            </a:lnSpc>
            <a:spcBef>
              <a:spcPct val="0"/>
            </a:spcBef>
            <a:spcAft>
              <a:spcPct val="35000"/>
            </a:spcAft>
          </a:pPr>
          <a:r>
            <a:rPr lang="es-SV" sz="5500" kern="1200" dirty="0" smtClean="0">
              <a:latin typeface="Algerian" pitchFamily="82" charset="0"/>
            </a:rPr>
            <a:t>FUERZAS ECONOMICAS</a:t>
          </a:r>
          <a:endParaRPr lang="es-SV" sz="5500" kern="1200" dirty="0">
            <a:latin typeface="Algerian" pitchFamily="82" charset="0"/>
          </a:endParaRPr>
        </a:p>
      </dsp:txBody>
      <dsp:txXfrm>
        <a:off x="2736945" y="4608575"/>
        <a:ext cx="4383853" cy="2706624"/>
      </dsp:txXfrm>
    </dsp:sp>
    <dsp:sp modelId="{47E1BB70-C368-4644-8F1D-887448689F34}">
      <dsp:nvSpPr>
        <dsp:cNvPr id="0" name=""/>
        <dsp:cNvSpPr/>
      </dsp:nvSpPr>
      <dsp:spPr>
        <a:xfrm>
          <a:off x="2731963" y="1122864"/>
          <a:ext cx="348715" cy="348715"/>
        </a:xfrm>
        <a:prstGeom prst="ellipse">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61A81866-7CB5-41B9-B10B-B574F8EC1804}">
      <dsp:nvSpPr>
        <dsp:cNvPr id="0" name=""/>
        <dsp:cNvSpPr/>
      </dsp:nvSpPr>
      <dsp:spPr>
        <a:xfrm>
          <a:off x="2976064" y="634662"/>
          <a:ext cx="348715" cy="348715"/>
        </a:xfrm>
        <a:prstGeom prst="ellipse">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AB7C4FE-D08D-4F7F-9AEF-5F030A5E2FEE}">
      <dsp:nvSpPr>
        <dsp:cNvPr id="0" name=""/>
        <dsp:cNvSpPr/>
      </dsp:nvSpPr>
      <dsp:spPr>
        <a:xfrm>
          <a:off x="3561906" y="732302"/>
          <a:ext cx="547981" cy="547981"/>
        </a:xfrm>
        <a:prstGeom prst="ellipse">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FCB92E5D-F8AF-4184-A605-01F199B7D9D5}">
      <dsp:nvSpPr>
        <dsp:cNvPr id="0" name=""/>
        <dsp:cNvSpPr/>
      </dsp:nvSpPr>
      <dsp:spPr>
        <a:xfrm>
          <a:off x="4050108" y="195280"/>
          <a:ext cx="348715" cy="348715"/>
        </a:xfrm>
        <a:prstGeom prst="ellipse">
          <a:avLst/>
        </a:prstGeom>
        <a:solidFill>
          <a:schemeClr val="accent5">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C1BDC755-19A7-4C4D-9CD9-8BDC62B12EA4}">
      <dsp:nvSpPr>
        <dsp:cNvPr id="0" name=""/>
        <dsp:cNvSpPr/>
      </dsp:nvSpPr>
      <dsp:spPr>
        <a:xfrm>
          <a:off x="4684770" y="0"/>
          <a:ext cx="348715" cy="348715"/>
        </a:xfrm>
        <a:prstGeom prst="ellipse">
          <a:avLst/>
        </a:prstGeom>
        <a:solidFill>
          <a:schemeClr val="accent6">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BBB32D2-65C8-445A-9F85-543D53FE2ED4}">
      <dsp:nvSpPr>
        <dsp:cNvPr id="0" name=""/>
        <dsp:cNvSpPr/>
      </dsp:nvSpPr>
      <dsp:spPr>
        <a:xfrm>
          <a:off x="5465893" y="341741"/>
          <a:ext cx="348715" cy="348715"/>
        </a:xfrm>
        <a:prstGeom prst="ellipse">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A1211D19-95CD-448B-92AE-532D5B756DB3}">
      <dsp:nvSpPr>
        <dsp:cNvPr id="0" name=""/>
        <dsp:cNvSpPr/>
      </dsp:nvSpPr>
      <dsp:spPr>
        <a:xfrm>
          <a:off x="5954095" y="585842"/>
          <a:ext cx="547981" cy="547981"/>
        </a:xfrm>
        <a:prstGeom prst="ellipse">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1C73B11-7525-46D4-9740-983FC7F79C10}">
      <dsp:nvSpPr>
        <dsp:cNvPr id="0" name=""/>
        <dsp:cNvSpPr/>
      </dsp:nvSpPr>
      <dsp:spPr>
        <a:xfrm>
          <a:off x="6637578" y="1122864"/>
          <a:ext cx="348715" cy="348715"/>
        </a:xfrm>
        <a:prstGeom prst="ellipse">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F0EF90B-BC0F-4FE8-8D00-B5071DAA3D4E}">
      <dsp:nvSpPr>
        <dsp:cNvPr id="0" name=""/>
        <dsp:cNvSpPr/>
      </dsp:nvSpPr>
      <dsp:spPr>
        <a:xfrm>
          <a:off x="6930499" y="1659886"/>
          <a:ext cx="348715" cy="348715"/>
        </a:xfrm>
        <a:prstGeom prst="ellipse">
          <a:avLst/>
        </a:prstGeom>
        <a:solidFill>
          <a:schemeClr val="accent5">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C689EC2B-B025-4F39-B77F-58AAE2778921}">
      <dsp:nvSpPr>
        <dsp:cNvPr id="0" name=""/>
        <dsp:cNvSpPr/>
      </dsp:nvSpPr>
      <dsp:spPr>
        <a:xfrm>
          <a:off x="4391849" y="634662"/>
          <a:ext cx="896697" cy="896697"/>
        </a:xfrm>
        <a:prstGeom prst="ellipse">
          <a:avLst/>
        </a:prstGeom>
        <a:solidFill>
          <a:schemeClr val="accent6">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2884EC0D-EA10-4A4B-9498-9C003A36EAF7}">
      <dsp:nvSpPr>
        <dsp:cNvPr id="0" name=""/>
        <dsp:cNvSpPr/>
      </dsp:nvSpPr>
      <dsp:spPr>
        <a:xfrm>
          <a:off x="2487862" y="2489829"/>
          <a:ext cx="348715" cy="348715"/>
        </a:xfrm>
        <a:prstGeom prst="ellipse">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6D425764-57AB-4E48-AD70-0DFEF725958D}">
      <dsp:nvSpPr>
        <dsp:cNvPr id="0" name=""/>
        <dsp:cNvSpPr/>
      </dsp:nvSpPr>
      <dsp:spPr>
        <a:xfrm>
          <a:off x="2780783" y="2929210"/>
          <a:ext cx="547981" cy="547981"/>
        </a:xfrm>
        <a:prstGeom prst="ellipse">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68A1E6D-1D85-4ED3-A92F-9E15DC6F6C4B}">
      <dsp:nvSpPr>
        <dsp:cNvPr id="0" name=""/>
        <dsp:cNvSpPr/>
      </dsp:nvSpPr>
      <dsp:spPr>
        <a:xfrm>
          <a:off x="3513086" y="3319772"/>
          <a:ext cx="797064" cy="797064"/>
        </a:xfrm>
        <a:prstGeom prst="ellipse">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A27866A1-34A6-4988-BE21-7122DB0B45FC}">
      <dsp:nvSpPr>
        <dsp:cNvPr id="0" name=""/>
        <dsp:cNvSpPr/>
      </dsp:nvSpPr>
      <dsp:spPr>
        <a:xfrm>
          <a:off x="4538310" y="3954434"/>
          <a:ext cx="348715" cy="348715"/>
        </a:xfrm>
        <a:prstGeom prst="ellipse">
          <a:avLst/>
        </a:prstGeom>
        <a:solidFill>
          <a:schemeClr val="accent5">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69ABBE1-1335-4424-B967-58E92FBC9D48}">
      <dsp:nvSpPr>
        <dsp:cNvPr id="0" name=""/>
        <dsp:cNvSpPr/>
      </dsp:nvSpPr>
      <dsp:spPr>
        <a:xfrm>
          <a:off x="4733591" y="3319772"/>
          <a:ext cx="547981" cy="547981"/>
        </a:xfrm>
        <a:prstGeom prst="ellipse">
          <a:avLst/>
        </a:prstGeom>
        <a:solidFill>
          <a:schemeClr val="accent6">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40553FCC-5867-4B52-9451-C69A101AF710}">
      <dsp:nvSpPr>
        <dsp:cNvPr id="0" name=""/>
        <dsp:cNvSpPr/>
      </dsp:nvSpPr>
      <dsp:spPr>
        <a:xfrm>
          <a:off x="5221792" y="4003254"/>
          <a:ext cx="348715" cy="348715"/>
        </a:xfrm>
        <a:prstGeom prst="ellipse">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9CE35F6B-2899-4B84-B46B-B851B790A0CC}">
      <dsp:nvSpPr>
        <dsp:cNvPr id="0" name=""/>
        <dsp:cNvSpPr/>
      </dsp:nvSpPr>
      <dsp:spPr>
        <a:xfrm>
          <a:off x="5661174" y="3222131"/>
          <a:ext cx="797064" cy="797064"/>
        </a:xfrm>
        <a:prstGeom prst="ellipse">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D43009B-104A-48C0-88B2-9506B8F1D1F5}">
      <dsp:nvSpPr>
        <dsp:cNvPr id="0" name=""/>
        <dsp:cNvSpPr/>
      </dsp:nvSpPr>
      <dsp:spPr>
        <a:xfrm>
          <a:off x="6614268" y="2765107"/>
          <a:ext cx="547981" cy="547981"/>
        </a:xfrm>
        <a:prstGeom prst="ellipse">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E292A-B2DA-4288-8281-218AFE6F4499}">
      <dsp:nvSpPr>
        <dsp:cNvPr id="0" name=""/>
        <dsp:cNvSpPr/>
      </dsp:nvSpPr>
      <dsp:spPr>
        <a:xfrm>
          <a:off x="0" y="2039855"/>
          <a:ext cx="3270374" cy="3270536"/>
        </a:xfrm>
        <a:prstGeom prst="ellipse">
          <a:avLst/>
        </a:prstGeom>
        <a:solidFill>
          <a:srgbClr val="FFC000"/>
        </a:solidFill>
        <a:ln>
          <a:solidFill>
            <a:schemeClr val="bg1"/>
          </a:solidFill>
        </a:ln>
        <a:effectLst>
          <a:reflection blurRad="6350" stA="50000" endA="300" endPos="55000" dir="5400000" sy="-100000" algn="bl" rotWithShape="0"/>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es-SV" sz="5300" b="1" kern="1200" dirty="0" smtClean="0">
              <a:solidFill>
                <a:schemeClr val="bg1"/>
              </a:solidFill>
              <a:latin typeface="Algerian" pitchFamily="82" charset="0"/>
            </a:rPr>
            <a:t>¿PARA</a:t>
          </a:r>
        </a:p>
        <a:p>
          <a:pPr lvl="0" algn="ctr" defTabSz="2355850">
            <a:lnSpc>
              <a:spcPct val="90000"/>
            </a:lnSpc>
            <a:spcBef>
              <a:spcPct val="0"/>
            </a:spcBef>
            <a:spcAft>
              <a:spcPct val="35000"/>
            </a:spcAft>
          </a:pPr>
          <a:r>
            <a:rPr lang="es-SV" sz="5300" b="1" kern="1200" dirty="0" smtClean="0">
              <a:solidFill>
                <a:schemeClr val="bg1"/>
              </a:solidFill>
              <a:latin typeface="Algerian" pitchFamily="82" charset="0"/>
            </a:rPr>
            <a:t>QUE?</a:t>
          </a:r>
        </a:p>
      </dsp:txBody>
      <dsp:txXfrm>
        <a:off x="478935" y="2518814"/>
        <a:ext cx="2312504" cy="2312618"/>
      </dsp:txXfrm>
    </dsp:sp>
    <dsp:sp modelId="{5FC79B1C-CD18-4122-93C4-A6D28E48CA87}">
      <dsp:nvSpPr>
        <dsp:cNvPr id="0" name=""/>
        <dsp:cNvSpPr/>
      </dsp:nvSpPr>
      <dsp:spPr>
        <a:xfrm>
          <a:off x="-2470423" y="273257"/>
          <a:ext cx="6592536" cy="6872318"/>
        </a:xfrm>
        <a:prstGeom prst="blockArc">
          <a:avLst>
            <a:gd name="adj1" fmla="val 17527788"/>
            <a:gd name="adj2" fmla="val 4119114"/>
            <a:gd name="adj3" fmla="val 5750"/>
          </a:avLst>
        </a:prstGeom>
        <a:solidFill>
          <a:srgbClr val="FFC000"/>
        </a:solidFill>
        <a:ln>
          <a:solidFill>
            <a:schemeClr val="bg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52F6402-BFAA-431D-AA11-39CC7AC4A89C}">
      <dsp:nvSpPr>
        <dsp:cNvPr id="0" name=""/>
        <dsp:cNvSpPr/>
      </dsp:nvSpPr>
      <dsp:spPr>
        <a:xfrm>
          <a:off x="1201953" y="90144"/>
          <a:ext cx="1751951" cy="175244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A0CA1CB-3D9D-4420-80C8-4C28B3EFDAF6}">
      <dsp:nvSpPr>
        <dsp:cNvPr id="0" name=""/>
        <dsp:cNvSpPr/>
      </dsp:nvSpPr>
      <dsp:spPr>
        <a:xfrm>
          <a:off x="3646408" y="457136"/>
          <a:ext cx="5438511" cy="1184242"/>
        </a:xfrm>
        <a:prstGeom prst="rect">
          <a:avLst/>
        </a:prstGeom>
        <a:noFill/>
        <a:ln>
          <a:noFill/>
        </a:ln>
        <a:effectLst>
          <a:reflection blurRad="6350" stA="52000" endA="300" endPos="350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10000"/>
            </a:spcAft>
          </a:pPr>
          <a:r>
            <a:rPr lang="es-SV" sz="3900" kern="1200" dirty="0" smtClean="0">
              <a:solidFill>
                <a:srgbClr val="FFC000"/>
              </a:solidFill>
              <a:latin typeface="Aharoni" pitchFamily="2" charset="-79"/>
              <a:cs typeface="Aharoni" pitchFamily="2" charset="-79"/>
            </a:rPr>
            <a:t>Para </a:t>
          </a:r>
          <a:r>
            <a:rPr lang="es-SV" sz="4000" kern="1200" dirty="0" smtClean="0">
              <a:solidFill>
                <a:srgbClr val="FFC000"/>
              </a:solidFill>
              <a:latin typeface="Aharoni" pitchFamily="2" charset="-79"/>
              <a:cs typeface="Aharoni" pitchFamily="2" charset="-79"/>
            </a:rPr>
            <a:t>coordinar</a:t>
          </a:r>
          <a:r>
            <a:rPr lang="es-SV" sz="3900" kern="1200" dirty="0" smtClean="0">
              <a:solidFill>
                <a:srgbClr val="FFC000"/>
              </a:solidFill>
              <a:latin typeface="Aharoni" pitchFamily="2" charset="-79"/>
              <a:cs typeface="Aharoni" pitchFamily="2" charset="-79"/>
            </a:rPr>
            <a:t> actividades</a:t>
          </a:r>
          <a:endParaRPr lang="es-SV" sz="3900" kern="1200" dirty="0">
            <a:solidFill>
              <a:srgbClr val="FFC000"/>
            </a:solidFill>
            <a:latin typeface="Aharoni" pitchFamily="2" charset="-79"/>
            <a:cs typeface="Aharoni" pitchFamily="2" charset="-79"/>
          </a:endParaRPr>
        </a:p>
      </dsp:txBody>
      <dsp:txXfrm>
        <a:off x="3646408" y="457136"/>
        <a:ext cx="5438511" cy="1184242"/>
      </dsp:txXfrm>
    </dsp:sp>
    <dsp:sp modelId="{FEAAE649-CEE0-4966-8815-6BEC126F09F1}">
      <dsp:nvSpPr>
        <dsp:cNvPr id="0" name=""/>
        <dsp:cNvSpPr/>
      </dsp:nvSpPr>
      <dsp:spPr>
        <a:xfrm>
          <a:off x="3229352" y="1713390"/>
          <a:ext cx="1751951" cy="175244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1000" r="-51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6082359-5F6A-4795-AD02-5802DC8C2DF2}">
      <dsp:nvSpPr>
        <dsp:cNvPr id="0" name=""/>
        <dsp:cNvSpPr/>
      </dsp:nvSpPr>
      <dsp:spPr>
        <a:xfrm>
          <a:off x="4656040" y="1889499"/>
          <a:ext cx="5270042" cy="1696088"/>
        </a:xfrm>
        <a:prstGeom prst="rect">
          <a:avLst/>
        </a:prstGeom>
        <a:noFill/>
        <a:ln>
          <a:noFill/>
        </a:ln>
        <a:effectLst>
          <a:reflection blurRad="6350" stA="50000" endA="300" endPos="550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10000"/>
            </a:spcAft>
          </a:pPr>
          <a:r>
            <a:rPr lang="es-SV" sz="3900" kern="1200" dirty="0" smtClean="0">
              <a:solidFill>
                <a:srgbClr val="FFC000"/>
              </a:solidFill>
              <a:effectLst>
                <a:reflection blurRad="6350" stA="60000" endA="900" endPos="58000" dir="5400000" sy="-100000" algn="bl" rotWithShape="0"/>
              </a:effectLst>
              <a:latin typeface="Aharoni" pitchFamily="2" charset="-79"/>
              <a:cs typeface="Aharoni" pitchFamily="2" charset="-79"/>
            </a:rPr>
            <a:t>Para  asegurar</a:t>
          </a:r>
        </a:p>
        <a:p>
          <a:pPr lvl="0" algn="ctr" defTabSz="1733550">
            <a:lnSpc>
              <a:spcPct val="90000"/>
            </a:lnSpc>
            <a:spcBef>
              <a:spcPct val="0"/>
            </a:spcBef>
            <a:spcAft>
              <a:spcPct val="10000"/>
            </a:spcAft>
          </a:pPr>
          <a:r>
            <a:rPr lang="es-SV" sz="3900" kern="1200" dirty="0" smtClean="0">
              <a:solidFill>
                <a:srgbClr val="FFC000"/>
              </a:solidFill>
              <a:effectLst>
                <a:reflection blurRad="6350" stA="60000" endA="900" endPos="58000" dir="5400000" sy="-100000" algn="bl" rotWithShape="0"/>
              </a:effectLst>
              <a:latin typeface="Aharoni" pitchFamily="2" charset="-79"/>
              <a:cs typeface="Aharoni" pitchFamily="2" charset="-79"/>
            </a:rPr>
            <a:t>  el futuro</a:t>
          </a:r>
          <a:endParaRPr lang="es-SV" sz="3900" kern="1200" dirty="0">
            <a:solidFill>
              <a:srgbClr val="FFC000"/>
            </a:solidFill>
            <a:effectLst>
              <a:reflection blurRad="6350" stA="60000" endA="900" endPos="58000" dir="5400000" sy="-100000" algn="bl" rotWithShape="0"/>
            </a:effectLst>
            <a:latin typeface="Aharoni" pitchFamily="2" charset="-79"/>
            <a:cs typeface="Aharoni" pitchFamily="2" charset="-79"/>
          </a:endParaRPr>
        </a:p>
      </dsp:txBody>
      <dsp:txXfrm>
        <a:off x="4656040" y="1889499"/>
        <a:ext cx="5270042" cy="1696088"/>
      </dsp:txXfrm>
    </dsp:sp>
    <dsp:sp modelId="{A635879A-3B37-40FC-9B2B-CEBE11838DEE}">
      <dsp:nvSpPr>
        <dsp:cNvPr id="0" name=""/>
        <dsp:cNvSpPr/>
      </dsp:nvSpPr>
      <dsp:spPr>
        <a:xfrm>
          <a:off x="1538240" y="5562757"/>
          <a:ext cx="1751951" cy="175244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6A5E268-6C21-43DF-806A-75D893912C95}">
      <dsp:nvSpPr>
        <dsp:cNvPr id="0" name=""/>
        <dsp:cNvSpPr/>
      </dsp:nvSpPr>
      <dsp:spPr>
        <a:xfrm>
          <a:off x="5370797" y="3785050"/>
          <a:ext cx="3475184" cy="1696088"/>
        </a:xfrm>
        <a:prstGeom prst="rect">
          <a:avLst/>
        </a:prstGeom>
        <a:noFill/>
        <a:ln>
          <a:noFill/>
        </a:ln>
        <a:effectLst>
          <a:reflection blurRad="6350" stA="50000" endA="300" endPos="550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10000"/>
            </a:spcAft>
          </a:pPr>
          <a:endParaRPr lang="es-SV" sz="3900" kern="1200" dirty="0" smtClean="0">
            <a:latin typeface="Aharoni" pitchFamily="2" charset="-79"/>
            <a:cs typeface="Aharoni" pitchFamily="2" charset="-79"/>
          </a:endParaRPr>
        </a:p>
        <a:p>
          <a:pPr lvl="0" algn="ctr" defTabSz="1733550">
            <a:lnSpc>
              <a:spcPct val="90000"/>
            </a:lnSpc>
            <a:spcBef>
              <a:spcPct val="0"/>
            </a:spcBef>
            <a:spcAft>
              <a:spcPct val="10000"/>
            </a:spcAft>
          </a:pPr>
          <a:r>
            <a:rPr lang="es-SV" sz="3900" kern="1200" dirty="0" smtClean="0">
              <a:solidFill>
                <a:srgbClr val="FFC000"/>
              </a:solidFill>
              <a:latin typeface="Aharoni" pitchFamily="2" charset="-79"/>
              <a:cs typeface="Aharoni" pitchFamily="2" charset="-79"/>
            </a:rPr>
            <a:t>Para ser racionales</a:t>
          </a:r>
          <a:endParaRPr lang="es-SV" sz="3900" kern="1200" dirty="0">
            <a:solidFill>
              <a:srgbClr val="FFC000"/>
            </a:solidFill>
            <a:latin typeface="Aharoni" pitchFamily="2" charset="-79"/>
            <a:cs typeface="Aharoni" pitchFamily="2" charset="-79"/>
          </a:endParaRPr>
        </a:p>
      </dsp:txBody>
      <dsp:txXfrm>
        <a:off x="5370797" y="3785050"/>
        <a:ext cx="3475184" cy="16960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DA27B-37A9-4A13-8AFF-F2E05B98324F}">
      <dsp:nvSpPr>
        <dsp:cNvPr id="0" name=""/>
        <dsp:cNvSpPr/>
      </dsp:nvSpPr>
      <dsp:spPr>
        <a:xfrm>
          <a:off x="-6999346" y="-1070542"/>
          <a:ext cx="8333772" cy="8333772"/>
        </a:xfrm>
        <a:prstGeom prst="blockArc">
          <a:avLst>
            <a:gd name="adj1" fmla="val 18900000"/>
            <a:gd name="adj2" fmla="val 2700000"/>
            <a:gd name="adj3" fmla="val 259"/>
          </a:avLst>
        </a:prstGeom>
        <a:noFill/>
        <a:ln w="19050" cap="rnd" cmpd="sng" algn="ctr">
          <a:solidFill>
            <a:schemeClr val="bg1"/>
          </a:solidFill>
          <a:prstDash val="solid"/>
        </a:ln>
        <a:effectLst/>
        <a:sp3d z="-40000" prstMaterial="matte"/>
      </dsp:spPr>
      <dsp:style>
        <a:lnRef idx="2">
          <a:scrgbClr r="0" g="0" b="0"/>
        </a:lnRef>
        <a:fillRef idx="0">
          <a:scrgbClr r="0" g="0" b="0"/>
        </a:fillRef>
        <a:effectRef idx="0">
          <a:scrgbClr r="0" g="0" b="0"/>
        </a:effectRef>
        <a:fontRef idx="minor"/>
      </dsp:style>
    </dsp:sp>
    <dsp:sp modelId="{09C123C4-7C57-4C7C-8398-B40F5C51E730}">
      <dsp:nvSpPr>
        <dsp:cNvPr id="0" name=""/>
        <dsp:cNvSpPr/>
      </dsp:nvSpPr>
      <dsp:spPr>
        <a:xfrm>
          <a:off x="859545" y="936105"/>
          <a:ext cx="5739109" cy="604864"/>
        </a:xfrm>
        <a:prstGeom prst="rect">
          <a:avLst/>
        </a:prstGeom>
        <a:solidFill>
          <a:schemeClr val="accent2">
            <a:hueOff val="0"/>
            <a:satOff val="0"/>
            <a:lumOff val="0"/>
            <a:alphaOff val="0"/>
          </a:schemeClr>
        </a:solidFill>
        <a:ln>
          <a:solidFill>
            <a:schemeClr val="bg1"/>
          </a:solidFill>
        </a:ln>
        <a:effectLst>
          <a:reflection blurRad="6350" stA="50000" endA="300" endPos="90000" dir="5400000" sy="-100000" algn="bl" rotWithShape="0"/>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83089" tIns="78740" rIns="78740" bIns="78740" numCol="1" spcCol="1270" anchor="ctr" anchorCtr="0">
          <a:noAutofit/>
        </a:bodyPr>
        <a:lstStyle/>
        <a:p>
          <a:pPr lvl="0" algn="l" defTabSz="1377950">
            <a:lnSpc>
              <a:spcPct val="90000"/>
            </a:lnSpc>
            <a:spcBef>
              <a:spcPct val="0"/>
            </a:spcBef>
            <a:spcAft>
              <a:spcPct val="35000"/>
            </a:spcAft>
          </a:pPr>
          <a:r>
            <a:rPr lang="es-SV" sz="3100" b="1" kern="1200" dirty="0" smtClean="0">
              <a:solidFill>
                <a:schemeClr val="bg1"/>
              </a:solidFill>
            </a:rPr>
            <a:t>DELIBERADA</a:t>
          </a:r>
          <a:endParaRPr lang="es-SV" sz="3100" b="1" kern="1200" dirty="0">
            <a:solidFill>
              <a:schemeClr val="bg1"/>
            </a:solidFill>
          </a:endParaRPr>
        </a:p>
      </dsp:txBody>
      <dsp:txXfrm>
        <a:off x="859545" y="936105"/>
        <a:ext cx="5739109" cy="604864"/>
      </dsp:txXfrm>
    </dsp:sp>
    <dsp:sp modelId="{C77FE644-FF0F-4316-ABBF-C6843A6AC8CA}">
      <dsp:nvSpPr>
        <dsp:cNvPr id="0" name=""/>
        <dsp:cNvSpPr/>
      </dsp:nvSpPr>
      <dsp:spPr>
        <a:xfrm>
          <a:off x="85459" y="464451"/>
          <a:ext cx="1548172" cy="1548172"/>
        </a:xfrm>
        <a:prstGeom prst="ellipse">
          <a:avLst/>
        </a:prstGeom>
        <a:solidFill>
          <a:schemeClr val="lt1">
            <a:hueOff val="0"/>
            <a:satOff val="0"/>
            <a:lumOff val="0"/>
            <a:alphaOff val="0"/>
          </a:schemeClr>
        </a:solidFill>
        <a:ln w="12700" cap="rnd" cmpd="sng" algn="ctr">
          <a:solidFill>
            <a:schemeClr val="bg1"/>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7D3D2C8-4E23-4A00-99FF-7C0ACD58D13B}">
      <dsp:nvSpPr>
        <dsp:cNvPr id="0" name=""/>
        <dsp:cNvSpPr/>
      </dsp:nvSpPr>
      <dsp:spPr>
        <a:xfrm>
          <a:off x="1309753" y="2736301"/>
          <a:ext cx="5288901" cy="720085"/>
        </a:xfrm>
        <a:prstGeom prst="rect">
          <a:avLst/>
        </a:prstGeom>
        <a:solidFill>
          <a:schemeClr val="accent2">
            <a:hueOff val="-10081594"/>
            <a:satOff val="4384"/>
            <a:lumOff val="1275"/>
            <a:alphaOff val="0"/>
          </a:schemeClr>
        </a:solidFill>
        <a:ln>
          <a:solidFill>
            <a:schemeClr val="bg1"/>
          </a:solidFill>
        </a:ln>
        <a:effectLst>
          <a:reflection blurRad="6350" stA="50000" endA="300" endPos="55000" dir="5400000" sy="-100000" algn="bl" rotWithShape="0"/>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83089" tIns="78740" rIns="78740" bIns="78740" numCol="1" spcCol="1270" anchor="ctr" anchorCtr="0">
          <a:noAutofit/>
        </a:bodyPr>
        <a:lstStyle/>
        <a:p>
          <a:pPr lvl="0" algn="l" defTabSz="1377950">
            <a:lnSpc>
              <a:spcPct val="90000"/>
            </a:lnSpc>
            <a:spcBef>
              <a:spcPct val="0"/>
            </a:spcBef>
            <a:spcAft>
              <a:spcPct val="35000"/>
            </a:spcAft>
          </a:pPr>
          <a:r>
            <a:rPr lang="es-SV" sz="3100" b="1" kern="1200" dirty="0" smtClean="0">
              <a:solidFill>
                <a:schemeClr val="bg1"/>
              </a:solidFill>
            </a:rPr>
            <a:t>NO DELIBERADA</a:t>
          </a:r>
          <a:endParaRPr lang="es-SV" sz="3100" b="1" kern="1200" dirty="0">
            <a:solidFill>
              <a:schemeClr val="bg1"/>
            </a:solidFill>
          </a:endParaRPr>
        </a:p>
      </dsp:txBody>
      <dsp:txXfrm>
        <a:off x="1309753" y="2736301"/>
        <a:ext cx="5288901" cy="720085"/>
      </dsp:txXfrm>
    </dsp:sp>
    <dsp:sp modelId="{B345377D-68E2-4C87-AB0E-2E1192C6AD74}">
      <dsp:nvSpPr>
        <dsp:cNvPr id="0" name=""/>
        <dsp:cNvSpPr/>
      </dsp:nvSpPr>
      <dsp:spPr>
        <a:xfrm>
          <a:off x="535667" y="2322258"/>
          <a:ext cx="1548172" cy="1548172"/>
        </a:xfrm>
        <a:prstGeom prst="ellipse">
          <a:avLst/>
        </a:prstGeom>
        <a:solidFill>
          <a:schemeClr val="lt1">
            <a:hueOff val="0"/>
            <a:satOff val="0"/>
            <a:lumOff val="0"/>
            <a:alphaOff val="0"/>
          </a:schemeClr>
        </a:solidFill>
        <a:ln w="12700" cap="rnd" cmpd="sng" algn="ctr">
          <a:solidFill>
            <a:schemeClr val="bg1"/>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F794BF2-B61B-432C-9E1F-88FB31E1EFC8}">
      <dsp:nvSpPr>
        <dsp:cNvPr id="0" name=""/>
        <dsp:cNvSpPr/>
      </dsp:nvSpPr>
      <dsp:spPr>
        <a:xfrm>
          <a:off x="859545" y="4608511"/>
          <a:ext cx="5739109" cy="691277"/>
        </a:xfrm>
        <a:prstGeom prst="rect">
          <a:avLst/>
        </a:prstGeom>
        <a:solidFill>
          <a:schemeClr val="accent2">
            <a:hueOff val="-20163188"/>
            <a:satOff val="8769"/>
            <a:lumOff val="2550"/>
            <a:alphaOff val="0"/>
          </a:schemeClr>
        </a:solidFill>
        <a:ln>
          <a:solidFill>
            <a:schemeClr val="bg1"/>
          </a:solidFill>
        </a:ln>
        <a:effectLst>
          <a:reflection blurRad="6350" stA="52000" endA="300" endPos="35000" dir="5400000" sy="-100000" algn="bl" rotWithShape="0"/>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83089" tIns="78740" rIns="78740" bIns="78740" numCol="1" spcCol="1270" anchor="ctr" anchorCtr="0">
          <a:noAutofit/>
        </a:bodyPr>
        <a:lstStyle/>
        <a:p>
          <a:pPr lvl="0" algn="l" defTabSz="1377950">
            <a:lnSpc>
              <a:spcPct val="90000"/>
            </a:lnSpc>
            <a:spcBef>
              <a:spcPct val="0"/>
            </a:spcBef>
            <a:spcAft>
              <a:spcPct val="35000"/>
            </a:spcAft>
          </a:pPr>
          <a:r>
            <a:rPr lang="es-SV" sz="3100" b="1" kern="1200" dirty="0" smtClean="0">
              <a:solidFill>
                <a:schemeClr val="bg1"/>
              </a:solidFill>
            </a:rPr>
            <a:t>EMERGENTE</a:t>
          </a:r>
          <a:endParaRPr lang="es-SV" sz="3100" b="1" kern="1200" dirty="0">
            <a:solidFill>
              <a:schemeClr val="bg1"/>
            </a:solidFill>
          </a:endParaRPr>
        </a:p>
      </dsp:txBody>
      <dsp:txXfrm>
        <a:off x="859545" y="4608511"/>
        <a:ext cx="5739109" cy="691277"/>
      </dsp:txXfrm>
    </dsp:sp>
    <dsp:sp modelId="{E3992C4B-306A-4756-9D76-83101DCA0C66}">
      <dsp:nvSpPr>
        <dsp:cNvPr id="0" name=""/>
        <dsp:cNvSpPr/>
      </dsp:nvSpPr>
      <dsp:spPr>
        <a:xfrm>
          <a:off x="85459" y="4180064"/>
          <a:ext cx="1548172" cy="1548172"/>
        </a:xfrm>
        <a:prstGeom prst="ellipse">
          <a:avLst/>
        </a:prstGeom>
        <a:solidFill>
          <a:schemeClr val="lt1">
            <a:hueOff val="0"/>
            <a:satOff val="0"/>
            <a:lumOff val="0"/>
            <a:alphaOff val="0"/>
          </a:schemeClr>
        </a:solidFill>
        <a:ln w="12700" cap="rnd" cmpd="sng" algn="ctr">
          <a:solidFill>
            <a:schemeClr val="bg1"/>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7E87A-590E-4783-A9C9-F973B7A7997E}">
      <dsp:nvSpPr>
        <dsp:cNvPr id="0" name=""/>
        <dsp:cNvSpPr/>
      </dsp:nvSpPr>
      <dsp:spPr>
        <a:xfrm>
          <a:off x="4894087" y="900575"/>
          <a:ext cx="690794" cy="91440"/>
        </a:xfrm>
        <a:custGeom>
          <a:avLst/>
          <a:gdLst/>
          <a:ahLst/>
          <a:cxnLst/>
          <a:rect l="0" t="0" r="0" b="0"/>
          <a:pathLst>
            <a:path>
              <a:moveTo>
                <a:pt x="0" y="45720"/>
              </a:moveTo>
              <a:lnTo>
                <a:pt x="690794" y="45720"/>
              </a:lnTo>
            </a:path>
          </a:pathLst>
        </a:custGeom>
        <a:noFill/>
        <a:ln w="12700" cap="rnd" cmpd="sng" algn="ctr">
          <a:solidFill>
            <a:schemeClr val="accent2">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5221449" y="942688"/>
        <a:ext cx="36069" cy="7213"/>
      </dsp:txXfrm>
    </dsp:sp>
    <dsp:sp modelId="{556A9702-E1BD-4F9E-BB78-4DAC6CEB57AE}">
      <dsp:nvSpPr>
        <dsp:cNvPr id="0" name=""/>
        <dsp:cNvSpPr/>
      </dsp:nvSpPr>
      <dsp:spPr>
        <a:xfrm>
          <a:off x="1759390" y="5346"/>
          <a:ext cx="3136497" cy="1881898"/>
        </a:xfrm>
        <a:prstGeom prst="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SV" sz="2800" b="1" kern="1200" dirty="0" smtClean="0"/>
            <a:t>MATERIALES</a:t>
          </a:r>
          <a:endParaRPr lang="es-SV" sz="2800" b="1" kern="1200" dirty="0"/>
        </a:p>
      </dsp:txBody>
      <dsp:txXfrm>
        <a:off x="1759390" y="5346"/>
        <a:ext cx="3136497" cy="1881898"/>
      </dsp:txXfrm>
    </dsp:sp>
    <dsp:sp modelId="{4765F96F-51A9-4859-8F58-3BB5AF6C7125}">
      <dsp:nvSpPr>
        <dsp:cNvPr id="0" name=""/>
        <dsp:cNvSpPr/>
      </dsp:nvSpPr>
      <dsp:spPr>
        <a:xfrm>
          <a:off x="3327638" y="1885444"/>
          <a:ext cx="3857891" cy="690794"/>
        </a:xfrm>
        <a:custGeom>
          <a:avLst/>
          <a:gdLst/>
          <a:ahLst/>
          <a:cxnLst/>
          <a:rect l="0" t="0" r="0" b="0"/>
          <a:pathLst>
            <a:path>
              <a:moveTo>
                <a:pt x="3857891" y="0"/>
              </a:moveTo>
              <a:lnTo>
                <a:pt x="3857891" y="362497"/>
              </a:lnTo>
              <a:lnTo>
                <a:pt x="0" y="362497"/>
              </a:lnTo>
              <a:lnTo>
                <a:pt x="0" y="690794"/>
              </a:lnTo>
            </a:path>
          </a:pathLst>
        </a:custGeom>
        <a:noFill/>
        <a:ln w="12700" cap="rnd" cmpd="sng" algn="ctr">
          <a:solidFill>
            <a:schemeClr val="accent3">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5158465" y="2227234"/>
        <a:ext cx="196237" cy="7213"/>
      </dsp:txXfrm>
    </dsp:sp>
    <dsp:sp modelId="{A53E1A8E-093D-4F23-B86F-EC4415525047}">
      <dsp:nvSpPr>
        <dsp:cNvPr id="0" name=""/>
        <dsp:cNvSpPr/>
      </dsp:nvSpPr>
      <dsp:spPr>
        <a:xfrm>
          <a:off x="5617281" y="5346"/>
          <a:ext cx="3136497" cy="1881898"/>
        </a:xfrm>
        <a:prstGeom prst="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SV" sz="3200" b="1" kern="1200" dirty="0" smtClean="0"/>
            <a:t>HUMANOS</a:t>
          </a:r>
          <a:endParaRPr lang="es-SV" sz="3200" b="1" kern="1200" dirty="0"/>
        </a:p>
      </dsp:txBody>
      <dsp:txXfrm>
        <a:off x="5617281" y="5346"/>
        <a:ext cx="3136497" cy="1881898"/>
      </dsp:txXfrm>
    </dsp:sp>
    <dsp:sp modelId="{1B7AC19D-8109-40DF-AD42-AFEAA4B119A6}">
      <dsp:nvSpPr>
        <dsp:cNvPr id="0" name=""/>
        <dsp:cNvSpPr/>
      </dsp:nvSpPr>
      <dsp:spPr>
        <a:xfrm>
          <a:off x="4894087" y="3503868"/>
          <a:ext cx="690794" cy="91440"/>
        </a:xfrm>
        <a:custGeom>
          <a:avLst/>
          <a:gdLst/>
          <a:ahLst/>
          <a:cxnLst/>
          <a:rect l="0" t="0" r="0" b="0"/>
          <a:pathLst>
            <a:path>
              <a:moveTo>
                <a:pt x="0" y="45720"/>
              </a:moveTo>
              <a:lnTo>
                <a:pt x="690794" y="45720"/>
              </a:lnTo>
            </a:path>
          </a:pathLst>
        </a:custGeom>
        <a:noFill/>
        <a:ln w="12700" cap="rnd" cmpd="sng" algn="ctr">
          <a:solidFill>
            <a:schemeClr val="accent4">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5221449" y="3545981"/>
        <a:ext cx="36069" cy="7213"/>
      </dsp:txXfrm>
    </dsp:sp>
    <dsp:sp modelId="{A16BBAC0-4F2E-46EC-9645-F6674F865E92}">
      <dsp:nvSpPr>
        <dsp:cNvPr id="0" name=""/>
        <dsp:cNvSpPr/>
      </dsp:nvSpPr>
      <dsp:spPr>
        <a:xfrm>
          <a:off x="1759390" y="2608638"/>
          <a:ext cx="3136497" cy="1881898"/>
        </a:xfrm>
        <a:prstGeom prst="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SV" sz="2800" b="1" kern="1200" dirty="0" smtClean="0"/>
            <a:t>NATURALE</a:t>
          </a:r>
          <a:r>
            <a:rPr lang="es-SV" sz="2800" b="1" kern="1200" dirty="0" smtClean="0"/>
            <a:t>S</a:t>
          </a:r>
          <a:endParaRPr lang="es-SV" sz="2800" b="1" kern="1200" dirty="0"/>
        </a:p>
      </dsp:txBody>
      <dsp:txXfrm>
        <a:off x="1759390" y="2608638"/>
        <a:ext cx="3136497" cy="1881898"/>
      </dsp:txXfrm>
    </dsp:sp>
    <dsp:sp modelId="{B4984D6E-81EE-48E7-BED4-3C7B055515CA}">
      <dsp:nvSpPr>
        <dsp:cNvPr id="0" name=""/>
        <dsp:cNvSpPr/>
      </dsp:nvSpPr>
      <dsp:spPr>
        <a:xfrm>
          <a:off x="3327638" y="4488737"/>
          <a:ext cx="3857891" cy="690794"/>
        </a:xfrm>
        <a:custGeom>
          <a:avLst/>
          <a:gdLst/>
          <a:ahLst/>
          <a:cxnLst/>
          <a:rect l="0" t="0" r="0" b="0"/>
          <a:pathLst>
            <a:path>
              <a:moveTo>
                <a:pt x="3857891" y="0"/>
              </a:moveTo>
              <a:lnTo>
                <a:pt x="3857891" y="362497"/>
              </a:lnTo>
              <a:lnTo>
                <a:pt x="0" y="362497"/>
              </a:lnTo>
              <a:lnTo>
                <a:pt x="0" y="690794"/>
              </a:lnTo>
            </a:path>
          </a:pathLst>
        </a:custGeom>
        <a:noFill/>
        <a:ln w="12700" cap="rnd" cmpd="sng" algn="ctr">
          <a:solidFill>
            <a:schemeClr val="accent5">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5158465" y="4830527"/>
        <a:ext cx="196237" cy="7213"/>
      </dsp:txXfrm>
    </dsp:sp>
    <dsp:sp modelId="{5CE9267C-EFCF-4C7A-9F50-FE2D6A111D56}">
      <dsp:nvSpPr>
        <dsp:cNvPr id="0" name=""/>
        <dsp:cNvSpPr/>
      </dsp:nvSpPr>
      <dsp:spPr>
        <a:xfrm>
          <a:off x="5617281" y="2608638"/>
          <a:ext cx="3136497" cy="1881898"/>
        </a:xfrm>
        <a:prstGeom prst="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SV" sz="2400" b="1" kern="1200" dirty="0" smtClean="0"/>
            <a:t>TECNOLOGICOS</a:t>
          </a:r>
          <a:endParaRPr lang="es-SV" sz="2400" b="1" kern="1200" dirty="0"/>
        </a:p>
      </dsp:txBody>
      <dsp:txXfrm>
        <a:off x="5617281" y="2608638"/>
        <a:ext cx="3136497" cy="1881898"/>
      </dsp:txXfrm>
    </dsp:sp>
    <dsp:sp modelId="{C9CE5040-B3A6-4DE8-AB08-DCB408DFA744}">
      <dsp:nvSpPr>
        <dsp:cNvPr id="0" name=""/>
        <dsp:cNvSpPr/>
      </dsp:nvSpPr>
      <dsp:spPr>
        <a:xfrm>
          <a:off x="4894087" y="6107160"/>
          <a:ext cx="690794" cy="91440"/>
        </a:xfrm>
        <a:custGeom>
          <a:avLst/>
          <a:gdLst/>
          <a:ahLst/>
          <a:cxnLst/>
          <a:rect l="0" t="0" r="0" b="0"/>
          <a:pathLst>
            <a:path>
              <a:moveTo>
                <a:pt x="0" y="45720"/>
              </a:moveTo>
              <a:lnTo>
                <a:pt x="690794" y="45720"/>
              </a:lnTo>
            </a:path>
          </a:pathLst>
        </a:custGeom>
        <a:noFill/>
        <a:ln w="12700" cap="rnd" cmpd="sng" algn="ctr">
          <a:solidFill>
            <a:schemeClr val="accent6">
              <a:hueOff val="0"/>
              <a:satOff val="0"/>
              <a:lumOff val="0"/>
              <a:alphaOff val="0"/>
            </a:schemeClr>
          </a:solidFill>
          <a:prstDash val="solid"/>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5221449" y="6149273"/>
        <a:ext cx="36069" cy="7213"/>
      </dsp:txXfrm>
    </dsp:sp>
    <dsp:sp modelId="{59F03927-8FB4-4820-B989-F01CDAC575DD}">
      <dsp:nvSpPr>
        <dsp:cNvPr id="0" name=""/>
        <dsp:cNvSpPr/>
      </dsp:nvSpPr>
      <dsp:spPr>
        <a:xfrm>
          <a:off x="1759390" y="5211931"/>
          <a:ext cx="3136497" cy="1881898"/>
        </a:xfrm>
        <a:prstGeom prst="rect">
          <a:avLst/>
        </a:prstGeom>
        <a:solidFill>
          <a:schemeClr val="accent6">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SV" sz="2800" b="1" kern="1200" dirty="0" smtClean="0"/>
            <a:t>COGNITIVOS</a:t>
          </a:r>
          <a:endParaRPr lang="es-SV" sz="2800" b="1" kern="1200" dirty="0"/>
        </a:p>
      </dsp:txBody>
      <dsp:txXfrm>
        <a:off x="1759390" y="5211931"/>
        <a:ext cx="3136497" cy="1881898"/>
      </dsp:txXfrm>
    </dsp:sp>
    <dsp:sp modelId="{E23BD4D1-534F-4AC9-B1E1-2EABFB7E7526}">
      <dsp:nvSpPr>
        <dsp:cNvPr id="0" name=""/>
        <dsp:cNvSpPr/>
      </dsp:nvSpPr>
      <dsp:spPr>
        <a:xfrm>
          <a:off x="5617281" y="5211931"/>
          <a:ext cx="3136497" cy="1881898"/>
        </a:xfrm>
        <a:prstGeom prst="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SV" sz="2600" b="1" kern="1200" dirty="0" smtClean="0"/>
            <a:t>INTANGIBLES</a:t>
          </a:r>
          <a:endParaRPr lang="es-SV" sz="2600" b="1" kern="1200" dirty="0"/>
        </a:p>
      </dsp:txBody>
      <dsp:txXfrm>
        <a:off x="5617281" y="5211931"/>
        <a:ext cx="3136497" cy="18818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D9AE3-30CD-4E12-B75A-C193B15C9121}">
      <dsp:nvSpPr>
        <dsp:cNvPr id="0" name=""/>
        <dsp:cNvSpPr/>
      </dsp:nvSpPr>
      <dsp:spPr>
        <a:xfrm>
          <a:off x="4885531" y="1297068"/>
          <a:ext cx="1980332" cy="559194"/>
        </a:xfrm>
        <a:custGeom>
          <a:avLst/>
          <a:gdLst/>
          <a:ahLst/>
          <a:cxnLst/>
          <a:rect l="0" t="0" r="0" b="0"/>
          <a:pathLst>
            <a:path>
              <a:moveTo>
                <a:pt x="0" y="0"/>
              </a:moveTo>
              <a:lnTo>
                <a:pt x="0" y="279597"/>
              </a:lnTo>
              <a:lnTo>
                <a:pt x="1980332" y="279597"/>
              </a:lnTo>
              <a:lnTo>
                <a:pt x="1980332" y="55919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4DC511-F3CB-4E9D-A1CC-14125EEB3B91}">
      <dsp:nvSpPr>
        <dsp:cNvPr id="0" name=""/>
        <dsp:cNvSpPr/>
      </dsp:nvSpPr>
      <dsp:spPr>
        <a:xfrm>
          <a:off x="2763589" y="3187677"/>
          <a:ext cx="1625101" cy="2689457"/>
        </a:xfrm>
        <a:custGeom>
          <a:avLst/>
          <a:gdLst/>
          <a:ahLst/>
          <a:cxnLst/>
          <a:rect l="0" t="0" r="0" b="0"/>
          <a:pathLst>
            <a:path>
              <a:moveTo>
                <a:pt x="0" y="0"/>
              </a:moveTo>
              <a:lnTo>
                <a:pt x="0" y="2689457"/>
              </a:lnTo>
              <a:lnTo>
                <a:pt x="1625101" y="268945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72C410-C1E3-4A62-9880-5AE1C0C1FED6}">
      <dsp:nvSpPr>
        <dsp:cNvPr id="0" name=""/>
        <dsp:cNvSpPr/>
      </dsp:nvSpPr>
      <dsp:spPr>
        <a:xfrm>
          <a:off x="2763589" y="3187677"/>
          <a:ext cx="1554952" cy="798848"/>
        </a:xfrm>
        <a:custGeom>
          <a:avLst/>
          <a:gdLst/>
          <a:ahLst/>
          <a:cxnLst/>
          <a:rect l="0" t="0" r="0" b="0"/>
          <a:pathLst>
            <a:path>
              <a:moveTo>
                <a:pt x="0" y="0"/>
              </a:moveTo>
              <a:lnTo>
                <a:pt x="0" y="798848"/>
              </a:lnTo>
              <a:lnTo>
                <a:pt x="1554952" y="79884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A45ED3-402E-4F13-B036-565DBF65866C}">
      <dsp:nvSpPr>
        <dsp:cNvPr id="0" name=""/>
        <dsp:cNvSpPr/>
      </dsp:nvSpPr>
      <dsp:spPr>
        <a:xfrm>
          <a:off x="2763589" y="1297068"/>
          <a:ext cx="2121942" cy="559194"/>
        </a:xfrm>
        <a:custGeom>
          <a:avLst/>
          <a:gdLst/>
          <a:ahLst/>
          <a:cxnLst/>
          <a:rect l="0" t="0" r="0" b="0"/>
          <a:pathLst>
            <a:path>
              <a:moveTo>
                <a:pt x="2121942" y="0"/>
              </a:moveTo>
              <a:lnTo>
                <a:pt x="2121942" y="279597"/>
              </a:lnTo>
              <a:lnTo>
                <a:pt x="0" y="279597"/>
              </a:lnTo>
              <a:lnTo>
                <a:pt x="0" y="55919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1AD916-E745-4293-89CA-233643219BE0}">
      <dsp:nvSpPr>
        <dsp:cNvPr id="0" name=""/>
        <dsp:cNvSpPr/>
      </dsp:nvSpPr>
      <dsp:spPr>
        <a:xfrm>
          <a:off x="2850184" y="25686"/>
          <a:ext cx="4070693" cy="1271381"/>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A8E4C-1D65-46A2-99DB-ADEA04AF4853}">
      <dsp:nvSpPr>
        <dsp:cNvPr id="0" name=""/>
        <dsp:cNvSpPr/>
      </dsp:nvSpPr>
      <dsp:spPr>
        <a:xfrm>
          <a:off x="2850184" y="25686"/>
          <a:ext cx="4070693" cy="1271381"/>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4F1BB9-E917-4B3E-B423-D6C110834307}">
      <dsp:nvSpPr>
        <dsp:cNvPr id="0" name=""/>
        <dsp:cNvSpPr/>
      </dsp:nvSpPr>
      <dsp:spPr>
        <a:xfrm>
          <a:off x="814837" y="254535"/>
          <a:ext cx="8141387" cy="813683"/>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es-SV" sz="6000" b="1" kern="1200" dirty="0" smtClean="0">
              <a:solidFill>
                <a:schemeClr val="tx2">
                  <a:lumMod val="75000"/>
                </a:schemeClr>
              </a:solidFill>
              <a:latin typeface="Algerian" pitchFamily="82" charset="0"/>
            </a:rPr>
            <a:t>TIPOS DE AMBIENTES</a:t>
          </a:r>
          <a:endParaRPr lang="es-SV" sz="6000" b="1" kern="1200" dirty="0">
            <a:solidFill>
              <a:schemeClr val="tx2">
                <a:lumMod val="75000"/>
              </a:schemeClr>
            </a:solidFill>
            <a:latin typeface="Algerian" pitchFamily="82" charset="0"/>
          </a:endParaRPr>
        </a:p>
      </dsp:txBody>
      <dsp:txXfrm>
        <a:off x="814837" y="254535"/>
        <a:ext cx="8141387" cy="813683"/>
      </dsp:txXfrm>
    </dsp:sp>
    <dsp:sp modelId="{D217D250-ED11-4953-BD10-CAD339AAAE9E}">
      <dsp:nvSpPr>
        <dsp:cNvPr id="0" name=""/>
        <dsp:cNvSpPr/>
      </dsp:nvSpPr>
      <dsp:spPr>
        <a:xfrm>
          <a:off x="1913221" y="1856262"/>
          <a:ext cx="1700735" cy="1331414"/>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18EB57-3FEB-4E7A-BAE6-D345E61E7507}">
      <dsp:nvSpPr>
        <dsp:cNvPr id="0" name=""/>
        <dsp:cNvSpPr/>
      </dsp:nvSpPr>
      <dsp:spPr>
        <a:xfrm>
          <a:off x="1913221" y="1856262"/>
          <a:ext cx="1700735" cy="1331414"/>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E9EC2D-3972-4F0C-BC0B-32B71600CE16}">
      <dsp:nvSpPr>
        <dsp:cNvPr id="0" name=""/>
        <dsp:cNvSpPr/>
      </dsp:nvSpPr>
      <dsp:spPr>
        <a:xfrm>
          <a:off x="1062853" y="2095916"/>
          <a:ext cx="3401471" cy="85210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SV" sz="2400" b="1" kern="1200" dirty="0" smtClean="0">
              <a:solidFill>
                <a:schemeClr val="tx2">
                  <a:lumMod val="75000"/>
                </a:schemeClr>
              </a:solidFill>
            </a:rPr>
            <a:t>AMBIENTE</a:t>
          </a:r>
        </a:p>
        <a:p>
          <a:pPr lvl="0" algn="ctr" defTabSz="1066800">
            <a:lnSpc>
              <a:spcPct val="90000"/>
            </a:lnSpc>
            <a:spcBef>
              <a:spcPct val="0"/>
            </a:spcBef>
            <a:spcAft>
              <a:spcPct val="35000"/>
            </a:spcAft>
          </a:pPr>
          <a:r>
            <a:rPr lang="es-SV" sz="2400" b="1" kern="1200" dirty="0" smtClean="0">
              <a:solidFill>
                <a:schemeClr val="tx2">
                  <a:lumMod val="75000"/>
                </a:schemeClr>
              </a:solidFill>
            </a:rPr>
            <a:t> EXTERNO</a:t>
          </a:r>
          <a:endParaRPr lang="es-SV" sz="2400" b="1" kern="1200" dirty="0">
            <a:solidFill>
              <a:schemeClr val="tx2">
                <a:lumMod val="75000"/>
              </a:schemeClr>
            </a:solidFill>
          </a:endParaRPr>
        </a:p>
      </dsp:txBody>
      <dsp:txXfrm>
        <a:off x="1062853" y="2095916"/>
        <a:ext cx="3401471" cy="852105"/>
      </dsp:txXfrm>
    </dsp:sp>
    <dsp:sp modelId="{5299FF99-D259-4550-8435-CA24EF710B62}">
      <dsp:nvSpPr>
        <dsp:cNvPr id="0" name=""/>
        <dsp:cNvSpPr/>
      </dsp:nvSpPr>
      <dsp:spPr>
        <a:xfrm>
          <a:off x="4116335" y="3746871"/>
          <a:ext cx="1685051" cy="1331414"/>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FDC03B-566D-4325-BB52-7E2FD1D1FB71}">
      <dsp:nvSpPr>
        <dsp:cNvPr id="0" name=""/>
        <dsp:cNvSpPr/>
      </dsp:nvSpPr>
      <dsp:spPr>
        <a:xfrm>
          <a:off x="4116335" y="3746871"/>
          <a:ext cx="1685051" cy="1331414"/>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7CD5F9-F393-4EE8-81B1-DA62F081D31E}">
      <dsp:nvSpPr>
        <dsp:cNvPr id="0" name=""/>
        <dsp:cNvSpPr/>
      </dsp:nvSpPr>
      <dsp:spPr>
        <a:xfrm>
          <a:off x="3273810" y="3986525"/>
          <a:ext cx="3370103" cy="85210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SV" sz="2400" b="1" kern="1200" dirty="0" smtClean="0">
              <a:solidFill>
                <a:schemeClr val="tx2">
                  <a:lumMod val="75000"/>
                </a:schemeClr>
              </a:solidFill>
            </a:rPr>
            <a:t>MACRO </a:t>
          </a:r>
        </a:p>
        <a:p>
          <a:pPr lvl="0" algn="ctr" defTabSz="1066800">
            <a:lnSpc>
              <a:spcPct val="90000"/>
            </a:lnSpc>
            <a:spcBef>
              <a:spcPct val="0"/>
            </a:spcBef>
            <a:spcAft>
              <a:spcPct val="35000"/>
            </a:spcAft>
          </a:pPr>
          <a:r>
            <a:rPr lang="es-SV" sz="2400" b="1" kern="1200" dirty="0" smtClean="0">
              <a:solidFill>
                <a:schemeClr val="tx2">
                  <a:lumMod val="75000"/>
                </a:schemeClr>
              </a:solidFill>
            </a:rPr>
            <a:t>ENTORNO</a:t>
          </a:r>
          <a:endParaRPr lang="es-SV" sz="2400" b="1" kern="1200" dirty="0">
            <a:solidFill>
              <a:schemeClr val="tx2">
                <a:lumMod val="75000"/>
              </a:schemeClr>
            </a:solidFill>
          </a:endParaRPr>
        </a:p>
      </dsp:txBody>
      <dsp:txXfrm>
        <a:off x="3273810" y="3986525"/>
        <a:ext cx="3370103" cy="852105"/>
      </dsp:txXfrm>
    </dsp:sp>
    <dsp:sp modelId="{62998472-EF82-404C-A64E-D56BE6D60F5F}">
      <dsp:nvSpPr>
        <dsp:cNvPr id="0" name=""/>
        <dsp:cNvSpPr/>
      </dsp:nvSpPr>
      <dsp:spPr>
        <a:xfrm>
          <a:off x="4172907" y="5637480"/>
          <a:ext cx="1798195" cy="1331414"/>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2149F-D12E-4E3C-81BB-C5C7A74ED472}">
      <dsp:nvSpPr>
        <dsp:cNvPr id="0" name=""/>
        <dsp:cNvSpPr/>
      </dsp:nvSpPr>
      <dsp:spPr>
        <a:xfrm>
          <a:off x="4172907" y="5637480"/>
          <a:ext cx="1798195" cy="1331414"/>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9C19F3-1E73-45A0-9269-3E0882E1D195}">
      <dsp:nvSpPr>
        <dsp:cNvPr id="0" name=""/>
        <dsp:cNvSpPr/>
      </dsp:nvSpPr>
      <dsp:spPr>
        <a:xfrm>
          <a:off x="3273810" y="5877134"/>
          <a:ext cx="3596390" cy="85210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SV" sz="2400" b="1" kern="1200" dirty="0" smtClean="0">
              <a:solidFill>
                <a:schemeClr val="tx2">
                  <a:lumMod val="75000"/>
                </a:schemeClr>
              </a:solidFill>
            </a:rPr>
            <a:t>MICRO</a:t>
          </a:r>
        </a:p>
        <a:p>
          <a:pPr lvl="0" algn="ctr" defTabSz="1066800">
            <a:lnSpc>
              <a:spcPct val="90000"/>
            </a:lnSpc>
            <a:spcBef>
              <a:spcPct val="0"/>
            </a:spcBef>
            <a:spcAft>
              <a:spcPct val="35000"/>
            </a:spcAft>
          </a:pPr>
          <a:r>
            <a:rPr lang="es-SV" sz="2400" b="1" kern="1200" dirty="0" smtClean="0">
              <a:solidFill>
                <a:schemeClr val="tx2">
                  <a:lumMod val="75000"/>
                </a:schemeClr>
              </a:solidFill>
            </a:rPr>
            <a:t>ENTORNO</a:t>
          </a:r>
          <a:endParaRPr lang="es-SV" sz="2400" b="1" kern="1200" dirty="0">
            <a:solidFill>
              <a:schemeClr val="tx2">
                <a:lumMod val="75000"/>
              </a:schemeClr>
            </a:solidFill>
          </a:endParaRPr>
        </a:p>
      </dsp:txBody>
      <dsp:txXfrm>
        <a:off x="3273810" y="5877134"/>
        <a:ext cx="3596390" cy="852105"/>
      </dsp:txXfrm>
    </dsp:sp>
    <dsp:sp modelId="{2EA2DBEF-CBA6-4B03-9A22-ABA9D427A269}">
      <dsp:nvSpPr>
        <dsp:cNvPr id="0" name=""/>
        <dsp:cNvSpPr/>
      </dsp:nvSpPr>
      <dsp:spPr>
        <a:xfrm>
          <a:off x="5944691" y="1856262"/>
          <a:ext cx="1842345" cy="1331414"/>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0477DE-157D-4B27-BA0E-1CE42B7FBA28}">
      <dsp:nvSpPr>
        <dsp:cNvPr id="0" name=""/>
        <dsp:cNvSpPr/>
      </dsp:nvSpPr>
      <dsp:spPr>
        <a:xfrm>
          <a:off x="5944691" y="1856262"/>
          <a:ext cx="1842345" cy="1331414"/>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031C26-3891-4249-B8B9-05D04A681458}">
      <dsp:nvSpPr>
        <dsp:cNvPr id="0" name=""/>
        <dsp:cNvSpPr/>
      </dsp:nvSpPr>
      <dsp:spPr>
        <a:xfrm>
          <a:off x="5023519" y="2095916"/>
          <a:ext cx="3684690" cy="85210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SV" sz="2400" b="1" kern="1200" dirty="0" smtClean="0">
              <a:solidFill>
                <a:schemeClr val="tx2">
                  <a:lumMod val="75000"/>
                </a:schemeClr>
              </a:solidFill>
            </a:rPr>
            <a:t>AMBIENTE</a:t>
          </a:r>
        </a:p>
        <a:p>
          <a:pPr lvl="0" algn="ctr" defTabSz="1066800">
            <a:lnSpc>
              <a:spcPct val="90000"/>
            </a:lnSpc>
            <a:spcBef>
              <a:spcPct val="0"/>
            </a:spcBef>
            <a:spcAft>
              <a:spcPct val="35000"/>
            </a:spcAft>
          </a:pPr>
          <a:r>
            <a:rPr lang="es-SV" sz="2400" b="1" kern="1200" dirty="0" smtClean="0">
              <a:solidFill>
                <a:schemeClr val="tx2">
                  <a:lumMod val="75000"/>
                </a:schemeClr>
              </a:solidFill>
            </a:rPr>
            <a:t>INTERNO</a:t>
          </a:r>
          <a:endParaRPr lang="es-SV" sz="2400" b="1" kern="1200" dirty="0">
            <a:solidFill>
              <a:schemeClr val="tx2">
                <a:lumMod val="75000"/>
              </a:schemeClr>
            </a:solidFill>
          </a:endParaRPr>
        </a:p>
      </dsp:txBody>
      <dsp:txXfrm>
        <a:off x="5023519" y="2095916"/>
        <a:ext cx="3684690" cy="8521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7A030-6D4C-4CC4-9E5F-E4B054749FFB}">
      <dsp:nvSpPr>
        <dsp:cNvPr id="0" name=""/>
        <dsp:cNvSpPr/>
      </dsp:nvSpPr>
      <dsp:spPr>
        <a:xfrm>
          <a:off x="3240359" y="3162707"/>
          <a:ext cx="3960439" cy="3960439"/>
        </a:xfrm>
        <a:prstGeom prst="gear9">
          <a:avLst/>
        </a:prstGeom>
        <a:solidFill>
          <a:schemeClr val="accent4"/>
        </a:solidFill>
        <a:ln w="19050" cap="rnd" cmpd="sng" algn="ctr">
          <a:solidFill>
            <a:schemeClr val="bg1"/>
          </a:solidFill>
          <a:prstDash val="solid"/>
        </a:ln>
        <a:effectLst/>
        <a:sp3d extrusionH="50600"/>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55880" tIns="55880" rIns="55880" bIns="55880" numCol="1" spcCol="1270" anchor="ctr" anchorCtr="0">
          <a:noAutofit/>
          <a:sp3d extrusionH="57150">
            <a:bevelT w="38100" h="38100" prst="slope"/>
          </a:sp3d>
        </a:bodyPr>
        <a:lstStyle/>
        <a:p>
          <a:pPr lvl="0" algn="ctr" defTabSz="1955800">
            <a:lnSpc>
              <a:spcPct val="90000"/>
            </a:lnSpc>
            <a:spcBef>
              <a:spcPct val="0"/>
            </a:spcBef>
            <a:spcAft>
              <a:spcPct val="35000"/>
            </a:spcAft>
          </a:pPr>
          <a:r>
            <a:rPr lang="es-SV" sz="4400" b="1" kern="1200" dirty="0" smtClean="0">
              <a:solidFill>
                <a:schemeClr val="bg1"/>
              </a:solidFill>
              <a:effectLst>
                <a:outerShdw blurRad="38100" dist="38100" dir="2700000" algn="tl">
                  <a:srgbClr val="000000">
                    <a:alpha val="43137"/>
                  </a:srgbClr>
                </a:outerShdw>
                <a:reflection blurRad="6350" stA="55000" endA="50" endPos="85000" dist="60007" dir="5400000" sy="-100000" algn="bl" rotWithShape="0"/>
              </a:effectLst>
              <a:latin typeface="Algerian" pitchFamily="82" charset="0"/>
            </a:rPr>
            <a:t>NO</a:t>
          </a:r>
        </a:p>
        <a:p>
          <a:pPr lvl="0" algn="ctr" defTabSz="1955800">
            <a:lnSpc>
              <a:spcPct val="90000"/>
            </a:lnSpc>
            <a:spcBef>
              <a:spcPct val="0"/>
            </a:spcBef>
            <a:spcAft>
              <a:spcPct val="35000"/>
            </a:spcAft>
          </a:pPr>
          <a:r>
            <a:rPr lang="es-SV" sz="4400" b="1" kern="1200" dirty="0" smtClean="0">
              <a:solidFill>
                <a:schemeClr val="bg1"/>
              </a:solidFill>
              <a:effectLst>
                <a:outerShdw blurRad="38100" dist="38100" dir="2700000" algn="tl">
                  <a:srgbClr val="000000">
                    <a:alpha val="43137"/>
                  </a:srgbClr>
                </a:outerShdw>
                <a:reflection blurRad="6350" stA="55000" endA="50" endPos="85000" dist="60007" dir="5400000" sy="-100000" algn="bl" rotWithShape="0"/>
              </a:effectLst>
              <a:latin typeface="Algerian" pitchFamily="82" charset="0"/>
            </a:rPr>
            <a:t>PRIVADA</a:t>
          </a:r>
          <a:endParaRPr lang="es-SV" sz="4400" b="1" kern="1200" dirty="0">
            <a:solidFill>
              <a:schemeClr val="bg1"/>
            </a:solidFill>
            <a:effectLst>
              <a:outerShdw blurRad="38100" dist="38100" dir="2700000" algn="tl">
                <a:srgbClr val="000000">
                  <a:alpha val="43137"/>
                </a:srgbClr>
              </a:outerShdw>
              <a:reflection blurRad="6350" stA="55000" endA="50" endPos="85000" dist="60007" dir="5400000" sy="-100000" algn="bl" rotWithShape="0"/>
            </a:effectLst>
            <a:latin typeface="Algerian" pitchFamily="82" charset="0"/>
          </a:endParaRPr>
        </a:p>
      </dsp:txBody>
      <dsp:txXfrm>
        <a:off x="4036583" y="4090421"/>
        <a:ext cx="2367991" cy="2035747"/>
      </dsp:txXfrm>
    </dsp:sp>
    <dsp:sp modelId="{A568D39D-251A-4108-B5C9-1E972031E930}">
      <dsp:nvSpPr>
        <dsp:cNvPr id="0" name=""/>
        <dsp:cNvSpPr/>
      </dsp:nvSpPr>
      <dsp:spPr>
        <a:xfrm>
          <a:off x="629839" y="2807819"/>
          <a:ext cx="2880320" cy="2880320"/>
        </a:xfrm>
        <a:prstGeom prst="gear6">
          <a:avLst/>
        </a:prstGeom>
        <a:solidFill>
          <a:schemeClr val="accent2"/>
        </a:solidFill>
        <a:ln w="19050" cap="rnd" cmpd="sng" algn="ctr">
          <a:solidFill>
            <a:schemeClr val="accent2">
              <a:shade val="50000"/>
            </a:schemeClr>
          </a:solidFill>
          <a:prstDash val="solid"/>
        </a:ln>
        <a:effectLst/>
        <a:sp3d extrusionH="50600"/>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SV" sz="2500" b="1" kern="1200" dirty="0" smtClean="0">
              <a:solidFill>
                <a:schemeClr val="bg1"/>
              </a:solidFill>
              <a:effectLst>
                <a:outerShdw blurRad="38100" dist="38100" dir="2700000" algn="tl">
                  <a:srgbClr val="000000">
                    <a:alpha val="43137"/>
                  </a:srgbClr>
                </a:outerShdw>
                <a:reflection blurRad="6350" stA="55000" endA="50" endPos="85000" dist="60007" dir="5400000" sy="-100000" algn="bl" rotWithShape="0"/>
              </a:effectLst>
              <a:latin typeface="Algerian" pitchFamily="82" charset="0"/>
            </a:rPr>
            <a:t>PRIVADA</a:t>
          </a:r>
        </a:p>
      </dsp:txBody>
      <dsp:txXfrm>
        <a:off x="1354968" y="3537331"/>
        <a:ext cx="1430062" cy="1421296"/>
      </dsp:txXfrm>
    </dsp:sp>
    <dsp:sp modelId="{6EDE331C-572F-4DBB-8CFA-C66840BDA954}">
      <dsp:nvSpPr>
        <dsp:cNvPr id="0" name=""/>
        <dsp:cNvSpPr/>
      </dsp:nvSpPr>
      <dsp:spPr>
        <a:xfrm rot="20700000">
          <a:off x="2565207" y="317129"/>
          <a:ext cx="2822125" cy="2822125"/>
        </a:xfrm>
        <a:prstGeom prst="gear6">
          <a:avLst/>
        </a:prstGeom>
        <a:solidFill>
          <a:schemeClr val="accent3"/>
        </a:solidFill>
        <a:ln w="28575" cap="rnd" cmpd="sng" algn="ctr">
          <a:solidFill>
            <a:schemeClr val="lt1"/>
          </a:solidFill>
          <a:prstDash val="solid"/>
        </a:ln>
        <a:effectLst/>
        <a:sp3d extrusionH="50600"/>
      </dsp:spPr>
      <dsp:style>
        <a:lnRef idx="3">
          <a:schemeClr val="lt1"/>
        </a:lnRef>
        <a:fillRef idx="1">
          <a:schemeClr val="accent3"/>
        </a:fillRef>
        <a:effectRef idx="1">
          <a:schemeClr val="accent3"/>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SV" sz="2500" b="1" kern="1200" dirty="0" smtClean="0">
              <a:solidFill>
                <a:schemeClr val="bg1"/>
              </a:solidFill>
              <a:effectLst>
                <a:outerShdw blurRad="38100" dist="38100" dir="2700000" algn="tl">
                  <a:srgbClr val="000000">
                    <a:alpha val="43137"/>
                  </a:srgbClr>
                </a:outerShdw>
                <a:reflection blurRad="6350" stA="55000" endA="50" endPos="85000" dist="60007" dir="5400000" sy="-100000" algn="bl" rotWithShape="0"/>
              </a:effectLst>
              <a:latin typeface="Algerian" pitchFamily="82" charset="0"/>
            </a:rPr>
            <a:t>LEGAL</a:t>
          </a:r>
          <a:endParaRPr lang="es-SV" sz="2500" b="1" kern="1200" dirty="0">
            <a:solidFill>
              <a:schemeClr val="bg1"/>
            </a:solidFill>
            <a:effectLst>
              <a:outerShdw blurRad="38100" dist="38100" dir="2700000" algn="tl">
                <a:srgbClr val="000000">
                  <a:alpha val="43137"/>
                </a:srgbClr>
              </a:outerShdw>
              <a:reflection blurRad="6350" stA="55000" endA="50" endPos="85000" dist="60007" dir="5400000" sy="-100000" algn="bl" rotWithShape="0"/>
            </a:effectLst>
            <a:latin typeface="Algerian" pitchFamily="82" charset="0"/>
          </a:endParaRPr>
        </a:p>
      </dsp:txBody>
      <dsp:txXfrm rot="-20700000">
        <a:off x="3184182" y="936103"/>
        <a:ext cx="1584176" cy="1584176"/>
      </dsp:txXfrm>
    </dsp:sp>
    <dsp:sp modelId="{7C0D9AA6-F96F-4B5E-85C6-3A1DAF5461EC}">
      <dsp:nvSpPr>
        <dsp:cNvPr id="0" name=""/>
        <dsp:cNvSpPr/>
      </dsp:nvSpPr>
      <dsp:spPr>
        <a:xfrm>
          <a:off x="2839415" y="2472556"/>
          <a:ext cx="5069363" cy="5069363"/>
        </a:xfrm>
        <a:prstGeom prst="circularArrow">
          <a:avLst>
            <a:gd name="adj1" fmla="val 4687"/>
            <a:gd name="adj2" fmla="val 299029"/>
            <a:gd name="adj3" fmla="val 2559949"/>
            <a:gd name="adj4" fmla="val 15769989"/>
            <a:gd name="adj5" fmla="val 5469"/>
          </a:avLst>
        </a:prstGeom>
        <a:solidFill>
          <a:schemeClr val="accent4"/>
        </a:solidFill>
        <a:ln w="19050" cap="rnd" cmpd="sng" algn="ctr">
          <a:solidFill>
            <a:schemeClr val="accent4">
              <a:shade val="50000"/>
            </a:schemeClr>
          </a:solidFill>
          <a:prstDash val="solid"/>
        </a:ln>
        <a:effectLst/>
        <a:sp3d z="-110000"/>
      </dsp:spPr>
      <dsp:style>
        <a:lnRef idx="2">
          <a:schemeClr val="accent4">
            <a:shade val="50000"/>
          </a:schemeClr>
        </a:lnRef>
        <a:fillRef idx="1">
          <a:schemeClr val="accent4"/>
        </a:fillRef>
        <a:effectRef idx="0">
          <a:schemeClr val="accent4"/>
        </a:effectRef>
        <a:fontRef idx="minor">
          <a:schemeClr val="lt1"/>
        </a:fontRef>
      </dsp:style>
    </dsp:sp>
    <dsp:sp modelId="{9431481B-47A6-468A-ACD1-1EFCDBE94963}">
      <dsp:nvSpPr>
        <dsp:cNvPr id="0" name=""/>
        <dsp:cNvSpPr/>
      </dsp:nvSpPr>
      <dsp:spPr>
        <a:xfrm>
          <a:off x="-179293" y="2269548"/>
          <a:ext cx="3683209" cy="3683209"/>
        </a:xfrm>
        <a:prstGeom prst="leftCircularArrow">
          <a:avLst>
            <a:gd name="adj1" fmla="val 6452"/>
            <a:gd name="adj2" fmla="val 429999"/>
            <a:gd name="adj3" fmla="val 10489124"/>
            <a:gd name="adj4" fmla="val 14837806"/>
            <a:gd name="adj5" fmla="val 7527"/>
          </a:avLst>
        </a:prstGeom>
        <a:solidFill>
          <a:schemeClr val="accent2"/>
        </a:solidFill>
        <a:ln w="19050" cap="rnd" cmpd="sng" algn="ctr">
          <a:solidFill>
            <a:schemeClr val="accent2">
              <a:shade val="50000"/>
            </a:schemeClr>
          </a:solidFill>
          <a:prstDash val="solid"/>
        </a:ln>
        <a:effectLst/>
        <a:sp3d z="-110000"/>
      </dsp:spPr>
      <dsp:style>
        <a:lnRef idx="2">
          <a:schemeClr val="accent2">
            <a:shade val="50000"/>
          </a:schemeClr>
        </a:lnRef>
        <a:fillRef idx="1">
          <a:schemeClr val="accent2"/>
        </a:fillRef>
        <a:effectRef idx="0">
          <a:schemeClr val="accent2"/>
        </a:effectRef>
        <a:fontRef idx="minor">
          <a:schemeClr val="lt1"/>
        </a:fontRef>
      </dsp:style>
    </dsp:sp>
    <dsp:sp modelId="{21722AB1-72F5-4E8D-96B1-674C6A69F9E2}">
      <dsp:nvSpPr>
        <dsp:cNvPr id="0" name=""/>
        <dsp:cNvSpPr/>
      </dsp:nvSpPr>
      <dsp:spPr>
        <a:xfrm>
          <a:off x="1573807" y="-360096"/>
          <a:ext cx="3971241" cy="3971241"/>
        </a:xfrm>
        <a:prstGeom prst="circularArrow">
          <a:avLst>
            <a:gd name="adj1" fmla="val 5984"/>
            <a:gd name="adj2" fmla="val 394124"/>
            <a:gd name="adj3" fmla="val 13313824"/>
            <a:gd name="adj4" fmla="val 10508221"/>
            <a:gd name="adj5" fmla="val 6981"/>
          </a:avLst>
        </a:prstGeom>
        <a:solidFill>
          <a:schemeClr val="accent3"/>
        </a:solidFill>
        <a:ln w="19050" cap="rnd" cmpd="sng" algn="ctr">
          <a:solidFill>
            <a:schemeClr val="accent3">
              <a:shade val="50000"/>
            </a:schemeClr>
          </a:solidFill>
          <a:prstDash val="solid"/>
        </a:ln>
        <a:effectLst/>
        <a:sp3d z="-110000"/>
      </dsp:spPr>
      <dsp:style>
        <a:lnRef idx="2">
          <a:schemeClr val="accent3">
            <a:shade val="50000"/>
          </a:schemeClr>
        </a:lnRef>
        <a:fillRef idx="1">
          <a:schemeClr val="accent3"/>
        </a:fillRef>
        <a:effectRef idx="0">
          <a:schemeClr val="accent3"/>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RadialPictureList">
  <dgm:title val="Lista de imágenes radial"/>
  <dgm:desc val="Se usa para mostrar relaciones con una idea central. La forma de Nivel 1 contiene texto y todas las formas de Nivel 2 contienen una imagen con su texto correspondiente. Limitado a cuatro imágenes de Nivel 2.  Las imágenes no usadas no aparecen, pero siguen disponibles si se cambia de diseño. Funciona mejor con una cantidad pequeña de texto de Ni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C8B6CA-416B-41BD-ACE9-223DDB3C4019}" type="datetimeFigureOut">
              <a:rPr lang="es-SV" smtClean="0"/>
              <a:t>13/08/2012</a:t>
            </a:fld>
            <a:endParaRPr lang="es-SV"/>
          </a:p>
        </p:txBody>
      </p:sp>
      <p:sp>
        <p:nvSpPr>
          <p:cNvPr id="4" name="3 Marcador de imagen de diapositiva"/>
          <p:cNvSpPr>
            <a:spLocks noGrp="1" noRot="1" noChangeAspect="1"/>
          </p:cNvSpPr>
          <p:nvPr>
            <p:ph type="sldImg" idx="2"/>
          </p:nvPr>
        </p:nvSpPr>
        <p:spPr>
          <a:xfrm>
            <a:off x="1139825" y="685800"/>
            <a:ext cx="4578350" cy="3429000"/>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C450B3-124F-45F8-A119-4EEACAC094C9}" type="slidenum">
              <a:rPr lang="es-SV" smtClean="0"/>
              <a:t>‹Nº›</a:t>
            </a:fld>
            <a:endParaRPr lang="es-SV"/>
          </a:p>
        </p:txBody>
      </p:sp>
    </p:spTree>
    <p:extLst>
      <p:ext uri="{BB962C8B-B14F-4D97-AF65-F5344CB8AC3E}">
        <p14:creationId xmlns:p14="http://schemas.microsoft.com/office/powerpoint/2010/main" val="1223023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17C450B3-124F-45F8-A119-4EEACAC094C9}" type="slidenum">
              <a:rPr lang="es-SV" smtClean="0"/>
              <a:t>21</a:t>
            </a:fld>
            <a:endParaRPr lang="es-SV"/>
          </a:p>
        </p:txBody>
      </p:sp>
    </p:spTree>
    <p:extLst>
      <p:ext uri="{BB962C8B-B14F-4D97-AF65-F5344CB8AC3E}">
        <p14:creationId xmlns:p14="http://schemas.microsoft.com/office/powerpoint/2010/main" val="3980886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78666" y="3527846"/>
            <a:ext cx="7605251" cy="1568027"/>
          </a:xfrm>
        </p:spPr>
        <p:txBody>
          <a:bodyPr anchor="b"/>
          <a:lstStyle>
            <a:lvl1pPr>
              <a:defRPr sz="43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78666" y="5095872"/>
            <a:ext cx="7605251" cy="918848"/>
          </a:xfrm>
        </p:spPr>
        <p:txBody>
          <a:bodyPr anchor="t">
            <a:normAutofit/>
          </a:bodyPr>
          <a:lstStyle>
            <a:lvl1pPr marL="0" indent="0" algn="l">
              <a:buNone/>
              <a:defRPr sz="2100">
                <a:solidFill>
                  <a:schemeClr val="tx2"/>
                </a:solidFill>
              </a:defRPr>
            </a:lvl1pPr>
            <a:lvl2pPr marL="488152" indent="0" algn="ctr">
              <a:buNone/>
              <a:defRPr>
                <a:solidFill>
                  <a:schemeClr val="tx1">
                    <a:tint val="75000"/>
                  </a:schemeClr>
                </a:solidFill>
              </a:defRPr>
            </a:lvl2pPr>
            <a:lvl3pPr marL="976305" indent="0" algn="ctr">
              <a:buNone/>
              <a:defRPr>
                <a:solidFill>
                  <a:schemeClr val="tx1">
                    <a:tint val="75000"/>
                  </a:schemeClr>
                </a:solidFill>
              </a:defRPr>
            </a:lvl3pPr>
            <a:lvl4pPr marL="1464457" indent="0" algn="ctr">
              <a:buNone/>
              <a:defRPr>
                <a:solidFill>
                  <a:schemeClr val="tx1">
                    <a:tint val="75000"/>
                  </a:schemeClr>
                </a:solidFill>
              </a:defRPr>
            </a:lvl4pPr>
            <a:lvl5pPr marL="1952610" indent="0" algn="ctr">
              <a:buNone/>
              <a:defRPr>
                <a:solidFill>
                  <a:schemeClr val="tx1">
                    <a:tint val="75000"/>
                  </a:schemeClr>
                </a:solidFill>
              </a:defRPr>
            </a:lvl5pPr>
            <a:lvl6pPr marL="2440762" indent="0" algn="ctr">
              <a:buNone/>
              <a:defRPr>
                <a:solidFill>
                  <a:schemeClr val="tx1">
                    <a:tint val="75000"/>
                  </a:schemeClr>
                </a:solidFill>
              </a:defRPr>
            </a:lvl6pPr>
            <a:lvl7pPr marL="2928915" indent="0" algn="ctr">
              <a:buNone/>
              <a:defRPr>
                <a:solidFill>
                  <a:schemeClr val="tx1">
                    <a:tint val="75000"/>
                  </a:schemeClr>
                </a:solidFill>
              </a:defRPr>
            </a:lvl7pPr>
            <a:lvl8pPr marL="3417067" indent="0" algn="ctr">
              <a:buNone/>
              <a:defRPr>
                <a:solidFill>
                  <a:schemeClr val="tx1">
                    <a:tint val="75000"/>
                  </a:schemeClr>
                </a:solidFill>
              </a:defRPr>
            </a:lvl8pPr>
            <a:lvl9pPr marL="390522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A1319CB-18D0-4B92-A0AD-C0ED93C266C7}" type="datetimeFigureOut">
              <a:rPr lang="es-SV" smtClean="0"/>
              <a:t>13/08/2012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78667" y="1927852"/>
            <a:ext cx="7611555" cy="43215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A1319CB-18D0-4B92-A0AD-C0ED93C266C7}" type="datetimeFigureOut">
              <a:rPr lang="es-SV" smtClean="0"/>
              <a:t>13/08/2012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6250" y="720771"/>
            <a:ext cx="1573972" cy="5531017"/>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78666" y="720772"/>
            <a:ext cx="5842503" cy="553101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A1319CB-18D0-4B92-A0AD-C0ED93C266C7}" type="datetimeFigureOut">
              <a:rPr lang="es-SV" smtClean="0"/>
              <a:t>13/08/2012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771063" cy="7315200"/>
          </a:xfrm>
          <a:prstGeom prst="rect">
            <a:avLst/>
          </a:prstGeom>
          <a:noFill/>
        </p:spPr>
      </p:pic>
      <p:grpSp>
        <p:nvGrpSpPr>
          <p:cNvPr id="16" name="Group 15"/>
          <p:cNvGrpSpPr/>
          <p:nvPr/>
        </p:nvGrpSpPr>
        <p:grpSpPr>
          <a:xfrm rot="20533676">
            <a:off x="660409" y="4184549"/>
            <a:ext cx="2680776" cy="2695987"/>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3052071" y="2760365"/>
            <a:ext cx="6168982" cy="4107538"/>
          </a:xfrm>
          <a:prstGeom prst="rect">
            <a:avLst/>
          </a:prstGeom>
        </p:spPr>
      </p:pic>
      <p:sp>
        <p:nvSpPr>
          <p:cNvPr id="2" name="Title 1"/>
          <p:cNvSpPr>
            <a:spLocks noGrp="1"/>
          </p:cNvSpPr>
          <p:nvPr>
            <p:ph type="ctrTitle"/>
          </p:nvPr>
        </p:nvSpPr>
        <p:spPr>
          <a:xfrm rot="360000">
            <a:off x="3568841" y="3216845"/>
            <a:ext cx="5179431" cy="1706370"/>
          </a:xfrm>
        </p:spPr>
        <p:txBody>
          <a:bodyPr anchor="b"/>
          <a:lstStyle>
            <a:lvl1pPr>
              <a:defRPr sz="5100">
                <a:solidFill>
                  <a:srgbClr val="000100"/>
                </a:solidFill>
                <a:effectLst>
                  <a:outerShdw blurRad="63500" sx="102000" sy="102000" algn="ctr" rotWithShape="0">
                    <a:srgbClr val="FFFFFF">
                      <a:alpha val="40000"/>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360000">
            <a:off x="3419978" y="5084711"/>
            <a:ext cx="5168123" cy="1110235"/>
          </a:xfrm>
        </p:spPr>
        <p:txBody>
          <a:bodyPr>
            <a:normAutofit/>
          </a:bodyPr>
          <a:lstStyle>
            <a:lvl1pPr marL="0" indent="0" algn="ctr">
              <a:buNone/>
              <a:defRPr sz="1900">
                <a:solidFill>
                  <a:srgbClr val="000100"/>
                </a:solidFill>
              </a:defRPr>
            </a:lvl1pPr>
            <a:lvl2pPr marL="488152" indent="0" algn="ctr">
              <a:buNone/>
              <a:defRPr>
                <a:solidFill>
                  <a:schemeClr val="tx1">
                    <a:tint val="75000"/>
                  </a:schemeClr>
                </a:solidFill>
              </a:defRPr>
            </a:lvl2pPr>
            <a:lvl3pPr marL="976305" indent="0" algn="ctr">
              <a:buNone/>
              <a:defRPr>
                <a:solidFill>
                  <a:schemeClr val="tx1">
                    <a:tint val="75000"/>
                  </a:schemeClr>
                </a:solidFill>
              </a:defRPr>
            </a:lvl3pPr>
            <a:lvl4pPr marL="1464457" indent="0" algn="ctr">
              <a:buNone/>
              <a:defRPr>
                <a:solidFill>
                  <a:schemeClr val="tx1">
                    <a:tint val="75000"/>
                  </a:schemeClr>
                </a:solidFill>
              </a:defRPr>
            </a:lvl4pPr>
            <a:lvl5pPr marL="1952610" indent="0" algn="ctr">
              <a:buNone/>
              <a:defRPr>
                <a:solidFill>
                  <a:schemeClr val="tx1">
                    <a:tint val="75000"/>
                  </a:schemeClr>
                </a:solidFill>
              </a:defRPr>
            </a:lvl5pPr>
            <a:lvl6pPr marL="2440762" indent="0" algn="ctr">
              <a:buNone/>
              <a:defRPr>
                <a:solidFill>
                  <a:schemeClr val="tx1">
                    <a:tint val="75000"/>
                  </a:schemeClr>
                </a:solidFill>
              </a:defRPr>
            </a:lvl6pPr>
            <a:lvl7pPr marL="2928915" indent="0" algn="ctr">
              <a:buNone/>
              <a:defRPr>
                <a:solidFill>
                  <a:schemeClr val="tx1">
                    <a:tint val="75000"/>
                  </a:schemeClr>
                </a:solidFill>
              </a:defRPr>
            </a:lvl7pPr>
            <a:lvl8pPr marL="3417067" indent="0" algn="ctr">
              <a:buNone/>
              <a:defRPr>
                <a:solidFill>
                  <a:schemeClr val="tx1">
                    <a:tint val="75000"/>
                  </a:schemeClr>
                </a:solidFill>
              </a:defRPr>
            </a:lvl8pPr>
            <a:lvl9pPr marL="390522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0520000">
            <a:off x="1029352" y="5398976"/>
            <a:ext cx="2103530" cy="570657"/>
          </a:xfrm>
        </p:spPr>
        <p:txBody>
          <a:bodyPr anchor="t"/>
          <a:lstStyle>
            <a:lvl1pPr algn="ctr">
              <a:defRPr sz="2300">
                <a:solidFill>
                  <a:schemeClr val="accent1"/>
                </a:solidFill>
              </a:defRPr>
            </a:lvl1pPr>
          </a:lstStyle>
          <a:p>
            <a:fld id="{2A1319CB-18D0-4B92-A0AD-C0ED93C266C7}" type="datetimeFigureOut">
              <a:rPr lang="es-SV" smtClean="0"/>
              <a:t>13/08/2012</a:t>
            </a:fld>
            <a:endParaRPr lang="es-SV"/>
          </a:p>
        </p:txBody>
      </p:sp>
      <p:sp>
        <p:nvSpPr>
          <p:cNvPr id="5" name="Footer Placeholder 4"/>
          <p:cNvSpPr>
            <a:spLocks noGrp="1"/>
          </p:cNvSpPr>
          <p:nvPr>
            <p:ph type="ftr" sz="quarter" idx="11"/>
          </p:nvPr>
        </p:nvSpPr>
        <p:spPr>
          <a:xfrm rot="20520000">
            <a:off x="692002" y="4411036"/>
            <a:ext cx="2228923" cy="890677"/>
          </a:xfrm>
        </p:spPr>
        <p:txBody>
          <a:bodyPr anchor="ctr"/>
          <a:lstStyle>
            <a:lvl1pPr algn="l">
              <a:defRPr sz="1700">
                <a:solidFill>
                  <a:schemeClr val="accent5">
                    <a:lumMod val="50000"/>
                  </a:schemeClr>
                </a:solidFill>
              </a:defRPr>
            </a:lvl1pPr>
          </a:lstStyle>
          <a:p>
            <a:endParaRPr lang="es-SV"/>
          </a:p>
        </p:txBody>
      </p:sp>
      <p:sp>
        <p:nvSpPr>
          <p:cNvPr id="6" name="Slide Number Placeholder 5"/>
          <p:cNvSpPr>
            <a:spLocks noGrp="1"/>
          </p:cNvSpPr>
          <p:nvPr>
            <p:ph type="sldNum" sz="quarter" idx="12"/>
          </p:nvPr>
        </p:nvSpPr>
        <p:spPr>
          <a:xfrm rot="20520000">
            <a:off x="2117319" y="5877129"/>
            <a:ext cx="788802" cy="455047"/>
          </a:xfrm>
        </p:spPr>
        <p:txBody>
          <a:bodyPr/>
          <a:lstStyle>
            <a:lvl1pPr algn="r">
              <a:defRPr>
                <a:solidFill>
                  <a:schemeClr val="accent1">
                    <a:lumMod val="75000"/>
                  </a:schemeClr>
                </a:solidFill>
              </a:defRPr>
            </a:lvl1pPr>
          </a:lstStyle>
          <a:p>
            <a:fld id="{19692CF4-A58F-4DF5-8A43-7D6FBAE11221}" type="slidenum">
              <a:rPr lang="es-SV" smtClean="0"/>
              <a:t>‹Nº›</a:t>
            </a:fld>
            <a:endParaRPr lang="es-SV"/>
          </a:p>
        </p:txBody>
      </p:sp>
      <p:pic>
        <p:nvPicPr>
          <p:cNvPr id="9" name="Picture 8" descr="coverBand.png"/>
          <p:cNvPicPr>
            <a:picLocks noChangeAspect="1"/>
          </p:cNvPicPr>
          <p:nvPr/>
        </p:nvPicPr>
        <p:blipFill>
          <a:blip r:embed="rId5"/>
          <a:stretch>
            <a:fillRect/>
          </a:stretch>
        </p:blipFill>
        <p:spPr>
          <a:xfrm>
            <a:off x="0" y="6272107"/>
            <a:ext cx="9771063" cy="352213"/>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A1319CB-18D0-4B92-A0AD-C0ED93C266C7}" type="datetimeFigureOut">
              <a:rPr lang="es-SV" smtClean="0"/>
              <a:t>13/08/2012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89086" y="1597860"/>
            <a:ext cx="8592892" cy="2237076"/>
          </a:xfrm>
        </p:spPr>
        <p:txBody>
          <a:bodyPr anchor="b"/>
          <a:lstStyle>
            <a:lvl1pPr algn="ctr">
              <a:defRPr sz="51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95680" y="4004696"/>
            <a:ext cx="7979703" cy="1600199"/>
          </a:xfrm>
        </p:spPr>
        <p:txBody>
          <a:bodyPr anchor="t"/>
          <a:lstStyle>
            <a:lvl1pPr marL="0" indent="0" algn="ctr">
              <a:buNone/>
              <a:defRPr sz="2100">
                <a:solidFill>
                  <a:schemeClr val="tx1">
                    <a:tint val="75000"/>
                  </a:schemeClr>
                </a:solidFill>
              </a:defRPr>
            </a:lvl1pPr>
            <a:lvl2pPr marL="488152" indent="0">
              <a:buNone/>
              <a:defRPr sz="1900">
                <a:solidFill>
                  <a:schemeClr val="tx1">
                    <a:tint val="75000"/>
                  </a:schemeClr>
                </a:solidFill>
              </a:defRPr>
            </a:lvl2pPr>
            <a:lvl3pPr marL="976305" indent="0">
              <a:buNone/>
              <a:defRPr sz="1700">
                <a:solidFill>
                  <a:schemeClr val="tx1">
                    <a:tint val="75000"/>
                  </a:schemeClr>
                </a:solidFill>
              </a:defRPr>
            </a:lvl3pPr>
            <a:lvl4pPr marL="1464457" indent="0">
              <a:buNone/>
              <a:defRPr sz="1500">
                <a:solidFill>
                  <a:schemeClr val="tx1">
                    <a:tint val="75000"/>
                  </a:schemeClr>
                </a:solidFill>
              </a:defRPr>
            </a:lvl4pPr>
            <a:lvl5pPr marL="1952610" indent="0">
              <a:buNone/>
              <a:defRPr sz="1500">
                <a:solidFill>
                  <a:schemeClr val="tx1">
                    <a:tint val="75000"/>
                  </a:schemeClr>
                </a:solidFill>
              </a:defRPr>
            </a:lvl5pPr>
            <a:lvl6pPr marL="2440762" indent="0">
              <a:buNone/>
              <a:defRPr sz="1500">
                <a:solidFill>
                  <a:schemeClr val="tx1">
                    <a:tint val="75000"/>
                  </a:schemeClr>
                </a:solidFill>
              </a:defRPr>
            </a:lvl6pPr>
            <a:lvl7pPr marL="2928915" indent="0">
              <a:buNone/>
              <a:defRPr sz="1500">
                <a:solidFill>
                  <a:schemeClr val="tx1">
                    <a:tint val="75000"/>
                  </a:schemeClr>
                </a:solidFill>
              </a:defRPr>
            </a:lvl7pPr>
            <a:lvl8pPr marL="3417067" indent="0">
              <a:buNone/>
              <a:defRPr sz="1500">
                <a:solidFill>
                  <a:schemeClr val="tx1">
                    <a:tint val="75000"/>
                  </a:schemeClr>
                </a:solidFill>
              </a:defRPr>
            </a:lvl8pPr>
            <a:lvl9pPr marL="3905220" indent="0">
              <a:buNone/>
              <a:defRPr sz="15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A1319CB-18D0-4B92-A0AD-C0ED93C266C7}" type="datetimeFigureOut">
              <a:rPr lang="es-SV" smtClean="0"/>
              <a:t>13/08/2012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2A1319CB-18D0-4B92-A0AD-C0ED93C266C7}" type="datetimeFigureOut">
              <a:rPr lang="es-SV" smtClean="0"/>
              <a:t>13/08/2012</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9692CF4-A58F-4DF5-8A43-7D6FBAE11221}" type="slidenum">
              <a:rPr lang="es-SV" smtClean="0"/>
              <a:t>‹Nº›</a:t>
            </a:fld>
            <a:endParaRPr lang="es-SV"/>
          </a:p>
        </p:txBody>
      </p:sp>
      <p:sp>
        <p:nvSpPr>
          <p:cNvPr id="9" name="Content Placeholder 8"/>
          <p:cNvSpPr>
            <a:spLocks noGrp="1"/>
          </p:cNvSpPr>
          <p:nvPr>
            <p:ph sz="quarter" idx="13"/>
          </p:nvPr>
        </p:nvSpPr>
        <p:spPr>
          <a:xfrm>
            <a:off x="898938" y="2175053"/>
            <a:ext cx="3908425" cy="421355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963700" y="2175053"/>
            <a:ext cx="3908425" cy="421355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98938" y="2174281"/>
            <a:ext cx="3224451" cy="578555"/>
          </a:xfrm>
        </p:spPr>
        <p:txBody>
          <a:bodyPr anchor="b">
            <a:noAutofit/>
          </a:bodyPr>
          <a:lstStyle>
            <a:lvl1pPr marL="0" indent="0" algn="ctr">
              <a:buNone/>
              <a:defRPr sz="2600" b="0">
                <a:solidFill>
                  <a:schemeClr val="tx2"/>
                </a:solidFill>
                <a:latin typeface="+mn-lt"/>
                <a:cs typeface="Bradley Hand ITC TT-Bold"/>
              </a:defRPr>
            </a:lvl1pPr>
            <a:lvl2pPr marL="488152" indent="0">
              <a:buNone/>
              <a:defRPr sz="2100" b="1"/>
            </a:lvl2pPr>
            <a:lvl3pPr marL="976305" indent="0">
              <a:buNone/>
              <a:defRPr sz="1900" b="1"/>
            </a:lvl3pPr>
            <a:lvl4pPr marL="1464457" indent="0">
              <a:buNone/>
              <a:defRPr sz="1700" b="1"/>
            </a:lvl4pPr>
            <a:lvl5pPr marL="1952610" indent="0">
              <a:buNone/>
              <a:defRPr sz="1700" b="1"/>
            </a:lvl5pPr>
            <a:lvl6pPr marL="2440762" indent="0">
              <a:buNone/>
              <a:defRPr sz="1700" b="1"/>
            </a:lvl6pPr>
            <a:lvl7pPr marL="2928915" indent="0">
              <a:buNone/>
              <a:defRPr sz="1700" b="1"/>
            </a:lvl7pPr>
            <a:lvl8pPr marL="3417067" indent="0">
              <a:buNone/>
              <a:defRPr sz="1700" b="1"/>
            </a:lvl8pPr>
            <a:lvl9pPr marL="3905220" indent="0">
              <a:buNone/>
              <a:defRPr sz="17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5653935" y="2174279"/>
            <a:ext cx="3221446" cy="578554"/>
          </a:xfrm>
        </p:spPr>
        <p:txBody>
          <a:bodyPr anchor="b">
            <a:noAutofit/>
          </a:bodyPr>
          <a:lstStyle>
            <a:lvl1pPr marL="0" indent="0" algn="ctr">
              <a:buNone/>
              <a:defRPr sz="2600" b="0">
                <a:solidFill>
                  <a:schemeClr val="tx2"/>
                </a:solidFill>
                <a:latin typeface="+mn-lt"/>
                <a:cs typeface="Bradley Hand ITC TT-Bold"/>
              </a:defRPr>
            </a:lvl1pPr>
            <a:lvl2pPr marL="488152" indent="0">
              <a:buNone/>
              <a:defRPr sz="2100" b="1"/>
            </a:lvl2pPr>
            <a:lvl3pPr marL="976305" indent="0">
              <a:buNone/>
              <a:defRPr sz="1900" b="1"/>
            </a:lvl3pPr>
            <a:lvl4pPr marL="1464457" indent="0">
              <a:buNone/>
              <a:defRPr sz="1700" b="1"/>
            </a:lvl4pPr>
            <a:lvl5pPr marL="1952610" indent="0">
              <a:buNone/>
              <a:defRPr sz="1700" b="1"/>
            </a:lvl5pPr>
            <a:lvl6pPr marL="2440762" indent="0">
              <a:buNone/>
              <a:defRPr sz="1700" b="1"/>
            </a:lvl6pPr>
            <a:lvl7pPr marL="2928915" indent="0">
              <a:buNone/>
              <a:defRPr sz="1700" b="1"/>
            </a:lvl7pPr>
            <a:lvl8pPr marL="3417067" indent="0">
              <a:buNone/>
              <a:defRPr sz="1700" b="1"/>
            </a:lvl8pPr>
            <a:lvl9pPr marL="3905220" indent="0">
              <a:buNone/>
              <a:defRPr sz="17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2A1319CB-18D0-4B92-A0AD-C0ED93C266C7}" type="datetimeFigureOut">
              <a:rPr lang="es-SV" smtClean="0"/>
              <a:t>13/08/2012</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19692CF4-A58F-4DF5-8A43-7D6FBAE11221}" type="slidenum">
              <a:rPr lang="es-SV" smtClean="0"/>
              <a:t>‹Nº›</a:t>
            </a:fld>
            <a:endParaRPr lang="es-SV"/>
          </a:p>
        </p:txBody>
      </p:sp>
      <p:sp>
        <p:nvSpPr>
          <p:cNvPr id="16" name="Freeform 22"/>
          <p:cNvSpPr>
            <a:spLocks/>
          </p:cNvSpPr>
          <p:nvPr/>
        </p:nvSpPr>
        <p:spPr bwMode="auto">
          <a:xfrm rot="20274567">
            <a:off x="4203393" y="4566402"/>
            <a:ext cx="1376855" cy="770698"/>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7630" tIns="48815" rIns="97630" bIns="48815" numCol="1" anchor="t" anchorCtr="0" compatLnSpc="1">
            <a:prstTxWarp prst="textNoShape">
              <a:avLst/>
            </a:prstTxWarp>
          </a:bodyPr>
          <a:lstStyle/>
          <a:p>
            <a:endParaRPr lang="en-US"/>
          </a:p>
        </p:txBody>
      </p:sp>
      <p:sp>
        <p:nvSpPr>
          <p:cNvPr id="17" name="Freeform 33"/>
          <p:cNvSpPr>
            <a:spLocks/>
          </p:cNvSpPr>
          <p:nvPr/>
        </p:nvSpPr>
        <p:spPr bwMode="auto">
          <a:xfrm rot="9377604">
            <a:off x="4195083" y="3537963"/>
            <a:ext cx="1376855" cy="770698"/>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7630" tIns="48815" rIns="97630" bIns="48815"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98938" y="2926079"/>
            <a:ext cx="3224451" cy="346252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5" name="Content Placeholder 14"/>
          <p:cNvSpPr>
            <a:spLocks noGrp="1"/>
          </p:cNvSpPr>
          <p:nvPr>
            <p:ph sz="quarter" idx="14"/>
          </p:nvPr>
        </p:nvSpPr>
        <p:spPr>
          <a:xfrm>
            <a:off x="5657445" y="2926080"/>
            <a:ext cx="3224451" cy="346252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A1319CB-18D0-4B92-A0AD-C0ED93C266C7}" type="datetimeFigureOut">
              <a:rPr lang="es-SV" smtClean="0"/>
              <a:t>13/08/2012</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319CB-18D0-4B92-A0AD-C0ED93C266C7}" type="datetimeFigureOut">
              <a:rPr lang="es-SV" smtClean="0"/>
              <a:t>13/08/2012</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9086" y="1586220"/>
            <a:ext cx="3214612" cy="2049428"/>
          </a:xfrm>
        </p:spPr>
        <p:txBody>
          <a:bodyPr anchor="b"/>
          <a:lstStyle>
            <a:lvl1pPr algn="l">
              <a:defRPr sz="26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4160342" y="891123"/>
            <a:ext cx="5021636" cy="5494961"/>
          </a:xfrm>
        </p:spPr>
        <p:txBody>
          <a:bodyPr anchor="ctr"/>
          <a:lstStyle>
            <a:lvl1pPr>
              <a:defRPr sz="2600"/>
            </a:lvl1pPr>
            <a:lvl2pPr>
              <a:defRPr sz="2300"/>
            </a:lvl2pPr>
            <a:lvl3pPr>
              <a:defRPr sz="2100"/>
            </a:lvl3pPr>
            <a:lvl4pPr>
              <a:defRPr sz="1900"/>
            </a:lvl4pPr>
            <a:lvl5pPr>
              <a:defRPr sz="17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89086" y="3635649"/>
            <a:ext cx="3214612" cy="2047030"/>
          </a:xfrm>
        </p:spPr>
        <p:txBody>
          <a:bodyPr/>
          <a:lstStyle>
            <a:lvl1pPr marL="0" indent="0">
              <a:buNone/>
              <a:defRPr sz="1500"/>
            </a:lvl1pPr>
            <a:lvl2pPr marL="488152" indent="0">
              <a:buNone/>
              <a:defRPr sz="1300"/>
            </a:lvl2pPr>
            <a:lvl3pPr marL="976305" indent="0">
              <a:buNone/>
              <a:defRPr sz="1100"/>
            </a:lvl3pPr>
            <a:lvl4pPr marL="1464457" indent="0">
              <a:buNone/>
              <a:defRPr sz="1000"/>
            </a:lvl4pPr>
            <a:lvl5pPr marL="1952610" indent="0">
              <a:buNone/>
              <a:defRPr sz="1000"/>
            </a:lvl5pPr>
            <a:lvl6pPr marL="2440762" indent="0">
              <a:buNone/>
              <a:defRPr sz="1000"/>
            </a:lvl6pPr>
            <a:lvl7pPr marL="2928915" indent="0">
              <a:buNone/>
              <a:defRPr sz="1000"/>
            </a:lvl7pPr>
            <a:lvl8pPr marL="3417067" indent="0">
              <a:buNone/>
              <a:defRPr sz="1000"/>
            </a:lvl8pPr>
            <a:lvl9pPr marL="390522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A1319CB-18D0-4B92-A0AD-C0ED93C266C7}" type="datetimeFigureOut">
              <a:rPr lang="es-SV" smtClean="0"/>
              <a:t>13/08/2012</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lvl5pPr>
              <a:defRPr/>
            </a:lvl5pPr>
            <a:lvl6pPr marL="2684838" indent="-244076">
              <a:buClr>
                <a:schemeClr val="tx2"/>
              </a:buClr>
              <a:buSzPct val="101000"/>
              <a:buFont typeface="Courier New" pitchFamily="49" charset="0"/>
              <a:buChar char="o"/>
              <a:defRPr sz="1300"/>
            </a:lvl6pPr>
            <a:lvl7pPr marL="3172991" indent="-244076">
              <a:buClr>
                <a:schemeClr val="tx2"/>
              </a:buClr>
              <a:buFont typeface="Courier New" pitchFamily="49" charset="0"/>
              <a:buChar char="o"/>
              <a:defRPr sz="1300" baseline="0"/>
            </a:lvl7pPr>
            <a:lvl8pPr marL="3661143" indent="-244076">
              <a:buClr>
                <a:schemeClr val="tx2"/>
              </a:buClr>
              <a:buFont typeface="Courier New" pitchFamily="49" charset="0"/>
              <a:buChar char="o"/>
              <a:defRPr sz="1300" baseline="0"/>
            </a:lvl8pPr>
            <a:lvl9pPr marL="4149296" indent="-244076">
              <a:buClr>
                <a:schemeClr val="tx2"/>
              </a:buClr>
              <a:buFont typeface="Courier New" pitchFamily="49" charset="0"/>
              <a:buChar char="o"/>
              <a:defRPr sz="13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2A1319CB-18D0-4B92-A0AD-C0ED93C266C7}" type="datetimeFigureOut">
              <a:rPr lang="es-SV" smtClean="0"/>
              <a:t>13/08/2012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338446" y="203953"/>
            <a:ext cx="2972032" cy="873760"/>
          </a:xfrm>
          <a:prstGeom prst="rect">
            <a:avLst/>
          </a:prstGeom>
        </p:spPr>
      </p:pic>
      <p:sp>
        <p:nvSpPr>
          <p:cNvPr id="2" name="Title 1"/>
          <p:cNvSpPr>
            <a:spLocks noGrp="1"/>
          </p:cNvSpPr>
          <p:nvPr>
            <p:ph type="title"/>
          </p:nvPr>
        </p:nvSpPr>
        <p:spPr>
          <a:xfrm>
            <a:off x="589085" y="4980965"/>
            <a:ext cx="8592893" cy="767856"/>
          </a:xfrm>
        </p:spPr>
        <p:txBody>
          <a:bodyPr anchor="b"/>
          <a:lstStyle>
            <a:lvl1pPr algn="ctr">
              <a:defRPr sz="38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rot="-60000">
            <a:off x="2276657" y="633984"/>
            <a:ext cx="5207977" cy="390144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400"/>
            </a:lvl1pPr>
            <a:lvl2pPr marL="488152" indent="0">
              <a:buNone/>
              <a:defRPr sz="3000"/>
            </a:lvl2pPr>
            <a:lvl3pPr marL="976305" indent="0">
              <a:buNone/>
              <a:defRPr sz="2600"/>
            </a:lvl3pPr>
            <a:lvl4pPr marL="1464457" indent="0">
              <a:buNone/>
              <a:defRPr sz="2100"/>
            </a:lvl4pPr>
            <a:lvl5pPr marL="1952610" indent="0">
              <a:buNone/>
              <a:defRPr sz="2100"/>
            </a:lvl5pPr>
            <a:lvl6pPr marL="2440762" indent="0">
              <a:buNone/>
              <a:defRPr sz="2100"/>
            </a:lvl6pPr>
            <a:lvl7pPr marL="2928915" indent="0">
              <a:buNone/>
              <a:defRPr sz="2100"/>
            </a:lvl7pPr>
            <a:lvl8pPr marL="3417067" indent="0">
              <a:buNone/>
              <a:defRPr sz="2100"/>
            </a:lvl8pPr>
            <a:lvl9pPr marL="3905220" indent="0">
              <a:buNone/>
              <a:defRPr sz="21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302809" y="5777230"/>
            <a:ext cx="7165446" cy="643334"/>
          </a:xfrm>
        </p:spPr>
        <p:txBody>
          <a:bodyPr>
            <a:normAutofit/>
          </a:bodyPr>
          <a:lstStyle>
            <a:lvl1pPr marL="0" indent="0" algn="ctr">
              <a:buNone/>
              <a:defRPr sz="1700"/>
            </a:lvl1pPr>
            <a:lvl2pPr marL="488152" indent="0">
              <a:buNone/>
              <a:defRPr sz="1300"/>
            </a:lvl2pPr>
            <a:lvl3pPr marL="976305" indent="0">
              <a:buNone/>
              <a:defRPr sz="1100"/>
            </a:lvl3pPr>
            <a:lvl4pPr marL="1464457" indent="0">
              <a:buNone/>
              <a:defRPr sz="1000"/>
            </a:lvl4pPr>
            <a:lvl5pPr marL="1952610" indent="0">
              <a:buNone/>
              <a:defRPr sz="1000"/>
            </a:lvl5pPr>
            <a:lvl6pPr marL="2440762" indent="0">
              <a:buNone/>
              <a:defRPr sz="1000"/>
            </a:lvl6pPr>
            <a:lvl7pPr marL="2928915" indent="0">
              <a:buNone/>
              <a:defRPr sz="1000"/>
            </a:lvl7pPr>
            <a:lvl8pPr marL="3417067" indent="0">
              <a:buNone/>
              <a:defRPr sz="1000"/>
            </a:lvl8pPr>
            <a:lvl9pPr marL="390522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A1319CB-18D0-4B92-A0AD-C0ED93C266C7}" type="datetimeFigureOut">
              <a:rPr lang="es-SV" smtClean="0"/>
              <a:t>13/08/2012</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A1319CB-18D0-4B92-A0AD-C0ED93C266C7}" type="datetimeFigureOut">
              <a:rPr lang="es-SV" smtClean="0"/>
              <a:t>13/08/2012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4020" y="586964"/>
            <a:ext cx="2097958" cy="583415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589085" y="894079"/>
            <a:ext cx="6312979" cy="552704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A1319CB-18D0-4B92-A0AD-C0ED93C266C7}" type="datetimeFigureOut">
              <a:rPr lang="es-SV" smtClean="0"/>
              <a:t>13/08/2012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78666" y="3527846"/>
            <a:ext cx="7605251" cy="1568027"/>
          </a:xfrm>
        </p:spPr>
        <p:txBody>
          <a:bodyPr anchor="b"/>
          <a:lstStyle>
            <a:lvl1pPr>
              <a:defRPr sz="43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78666" y="5095872"/>
            <a:ext cx="7605251" cy="918848"/>
          </a:xfrm>
        </p:spPr>
        <p:txBody>
          <a:bodyPr anchor="t">
            <a:normAutofit/>
          </a:bodyPr>
          <a:lstStyle>
            <a:lvl1pPr marL="0" indent="0" algn="l">
              <a:buNone/>
              <a:defRPr sz="2100">
                <a:solidFill>
                  <a:schemeClr val="tx2"/>
                </a:solidFill>
              </a:defRPr>
            </a:lvl1pPr>
            <a:lvl2pPr marL="488152" indent="0" algn="ctr">
              <a:buNone/>
              <a:defRPr>
                <a:solidFill>
                  <a:schemeClr val="tx1">
                    <a:tint val="75000"/>
                  </a:schemeClr>
                </a:solidFill>
              </a:defRPr>
            </a:lvl2pPr>
            <a:lvl3pPr marL="976305" indent="0" algn="ctr">
              <a:buNone/>
              <a:defRPr>
                <a:solidFill>
                  <a:schemeClr val="tx1">
                    <a:tint val="75000"/>
                  </a:schemeClr>
                </a:solidFill>
              </a:defRPr>
            </a:lvl3pPr>
            <a:lvl4pPr marL="1464457" indent="0" algn="ctr">
              <a:buNone/>
              <a:defRPr>
                <a:solidFill>
                  <a:schemeClr val="tx1">
                    <a:tint val="75000"/>
                  </a:schemeClr>
                </a:solidFill>
              </a:defRPr>
            </a:lvl4pPr>
            <a:lvl5pPr marL="1952610" indent="0" algn="ctr">
              <a:buNone/>
              <a:defRPr>
                <a:solidFill>
                  <a:schemeClr val="tx1">
                    <a:tint val="75000"/>
                  </a:schemeClr>
                </a:solidFill>
              </a:defRPr>
            </a:lvl5pPr>
            <a:lvl6pPr marL="2440762" indent="0" algn="ctr">
              <a:buNone/>
              <a:defRPr>
                <a:solidFill>
                  <a:schemeClr val="tx1">
                    <a:tint val="75000"/>
                  </a:schemeClr>
                </a:solidFill>
              </a:defRPr>
            </a:lvl6pPr>
            <a:lvl7pPr marL="2928915" indent="0" algn="ctr">
              <a:buNone/>
              <a:defRPr>
                <a:solidFill>
                  <a:schemeClr val="tx1">
                    <a:tint val="75000"/>
                  </a:schemeClr>
                </a:solidFill>
              </a:defRPr>
            </a:lvl7pPr>
            <a:lvl8pPr marL="3417067" indent="0" algn="ctr">
              <a:buNone/>
              <a:defRPr>
                <a:solidFill>
                  <a:schemeClr val="tx1">
                    <a:tint val="75000"/>
                  </a:schemeClr>
                </a:solidFill>
              </a:defRPr>
            </a:lvl8pPr>
            <a:lvl9pPr marL="390522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A1319CB-18D0-4B92-A0AD-C0ED93C266C7}" type="datetimeFigureOut">
              <a:rPr lang="es-SV" smtClean="0"/>
              <a:t>13/08/2012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lvl5pPr>
              <a:defRPr/>
            </a:lvl5pPr>
            <a:lvl6pPr marL="2684838" indent="-244076">
              <a:buClr>
                <a:schemeClr val="tx2"/>
              </a:buClr>
              <a:buSzPct val="101000"/>
              <a:buFont typeface="Courier New" pitchFamily="49" charset="0"/>
              <a:buChar char="o"/>
              <a:defRPr sz="1300"/>
            </a:lvl6pPr>
            <a:lvl7pPr marL="3172991" indent="-244076">
              <a:buClr>
                <a:schemeClr val="tx2"/>
              </a:buClr>
              <a:buFont typeface="Courier New" pitchFamily="49" charset="0"/>
              <a:buChar char="o"/>
              <a:defRPr sz="1300" baseline="0"/>
            </a:lvl7pPr>
            <a:lvl8pPr marL="3661143" indent="-244076">
              <a:buClr>
                <a:schemeClr val="tx2"/>
              </a:buClr>
              <a:buFont typeface="Courier New" pitchFamily="49" charset="0"/>
              <a:buChar char="o"/>
              <a:defRPr sz="1300" baseline="0"/>
            </a:lvl8pPr>
            <a:lvl9pPr marL="4149296" indent="-244076">
              <a:buClr>
                <a:schemeClr val="tx2"/>
              </a:buClr>
              <a:buFont typeface="Courier New" pitchFamily="49" charset="0"/>
              <a:buChar char="o"/>
              <a:defRPr sz="13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2A1319CB-18D0-4B92-A0AD-C0ED93C266C7}" type="datetimeFigureOut">
              <a:rPr lang="es-SV" smtClean="0"/>
              <a:t>13/08/2012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78667" y="3529153"/>
            <a:ext cx="7605249" cy="1566720"/>
          </a:xfrm>
        </p:spPr>
        <p:txBody>
          <a:bodyPr anchor="b"/>
          <a:lstStyle>
            <a:lvl1pPr algn="r">
              <a:defRPr sz="34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78667" y="5095873"/>
            <a:ext cx="7605249" cy="917760"/>
          </a:xfrm>
        </p:spPr>
        <p:txBody>
          <a:bodyPr anchor="t">
            <a:normAutofit/>
          </a:bodyPr>
          <a:lstStyle>
            <a:lvl1pPr marL="0" indent="0" algn="r">
              <a:buNone/>
              <a:defRPr sz="1900">
                <a:solidFill>
                  <a:schemeClr val="tx2"/>
                </a:solidFill>
              </a:defRPr>
            </a:lvl1pPr>
            <a:lvl2pPr marL="488152" indent="0">
              <a:buNone/>
              <a:defRPr sz="1900">
                <a:solidFill>
                  <a:schemeClr val="tx1">
                    <a:tint val="75000"/>
                  </a:schemeClr>
                </a:solidFill>
              </a:defRPr>
            </a:lvl2pPr>
            <a:lvl3pPr marL="976305" indent="0">
              <a:buNone/>
              <a:defRPr sz="1700">
                <a:solidFill>
                  <a:schemeClr val="tx1">
                    <a:tint val="75000"/>
                  </a:schemeClr>
                </a:solidFill>
              </a:defRPr>
            </a:lvl3pPr>
            <a:lvl4pPr marL="1464457" indent="0">
              <a:buNone/>
              <a:defRPr sz="1500">
                <a:solidFill>
                  <a:schemeClr val="tx1">
                    <a:tint val="75000"/>
                  </a:schemeClr>
                </a:solidFill>
              </a:defRPr>
            </a:lvl4pPr>
            <a:lvl5pPr marL="1952610" indent="0">
              <a:buNone/>
              <a:defRPr sz="1500">
                <a:solidFill>
                  <a:schemeClr val="tx1">
                    <a:tint val="75000"/>
                  </a:schemeClr>
                </a:solidFill>
              </a:defRPr>
            </a:lvl5pPr>
            <a:lvl6pPr marL="2440762" indent="0">
              <a:buNone/>
              <a:defRPr sz="1500">
                <a:solidFill>
                  <a:schemeClr val="tx1">
                    <a:tint val="75000"/>
                  </a:schemeClr>
                </a:solidFill>
              </a:defRPr>
            </a:lvl6pPr>
            <a:lvl7pPr marL="2928915" indent="0">
              <a:buNone/>
              <a:defRPr sz="1500">
                <a:solidFill>
                  <a:schemeClr val="tx1">
                    <a:tint val="75000"/>
                  </a:schemeClr>
                </a:solidFill>
              </a:defRPr>
            </a:lvl7pPr>
            <a:lvl8pPr marL="3417067" indent="0">
              <a:buNone/>
              <a:defRPr sz="1500">
                <a:solidFill>
                  <a:schemeClr val="tx1">
                    <a:tint val="75000"/>
                  </a:schemeClr>
                </a:solidFill>
              </a:defRPr>
            </a:lvl8pPr>
            <a:lvl9pPr marL="3905220" indent="0">
              <a:buNone/>
              <a:defRPr sz="15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A1319CB-18D0-4B92-A0AD-C0ED93C266C7}" type="datetimeFigureOut">
              <a:rPr lang="es-SV" smtClean="0"/>
              <a:t>13/08/2012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78667" y="720773"/>
            <a:ext cx="7611555" cy="986107"/>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078666" y="1930399"/>
            <a:ext cx="3709325" cy="4321388"/>
          </a:xfrm>
        </p:spPr>
        <p:txBody>
          <a:bodyPr>
            <a:normAutofit/>
          </a:bodyPr>
          <a:lstStyle>
            <a:lvl5pPr>
              <a:defRPr/>
            </a:lvl5pPr>
            <a:lvl6pPr marL="2684838" indent="-244076">
              <a:buClr>
                <a:schemeClr val="tx2"/>
              </a:buClr>
              <a:buSzPct val="101000"/>
              <a:buFont typeface="Courier New" pitchFamily="49" charset="0"/>
              <a:buChar char="o"/>
              <a:defRPr sz="1300"/>
            </a:lvl6pPr>
            <a:lvl7pPr marL="3172991" indent="-244076">
              <a:buClr>
                <a:schemeClr val="tx2"/>
              </a:buClr>
              <a:buFont typeface="Courier New" pitchFamily="49" charset="0"/>
              <a:buChar char="o"/>
              <a:defRPr sz="1300" baseline="0"/>
            </a:lvl7pPr>
            <a:lvl8pPr marL="3661143" indent="-244076">
              <a:buClr>
                <a:schemeClr val="tx2"/>
              </a:buClr>
              <a:buFont typeface="Courier New" pitchFamily="49" charset="0"/>
              <a:buChar char="o"/>
              <a:defRPr sz="1300" baseline="0"/>
            </a:lvl8pPr>
            <a:lvl9pPr marL="4149296" indent="-244076">
              <a:buClr>
                <a:schemeClr val="tx2"/>
              </a:buClr>
              <a:buFont typeface="Courier New" pitchFamily="49" charset="0"/>
              <a:buChar char="o"/>
              <a:defRPr sz="13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983072" y="1930399"/>
            <a:ext cx="3707150" cy="4321389"/>
          </a:xfrm>
        </p:spPr>
        <p:txBody>
          <a:bodyPr>
            <a:normAutofit/>
          </a:bodyPr>
          <a:lstStyle>
            <a:lvl5pPr>
              <a:defRPr/>
            </a:lvl5pPr>
            <a:lvl6pPr marL="2684838" indent="-244076">
              <a:buClr>
                <a:schemeClr val="tx2"/>
              </a:buClr>
              <a:buSzPct val="101000"/>
              <a:buFont typeface="Courier New" pitchFamily="49" charset="0"/>
              <a:buChar char="o"/>
              <a:defRPr sz="1300"/>
            </a:lvl6pPr>
            <a:lvl7pPr marL="3172991" indent="-244076">
              <a:buClr>
                <a:schemeClr val="tx2"/>
              </a:buClr>
              <a:buFont typeface="Courier New" pitchFamily="49" charset="0"/>
              <a:buChar char="o"/>
              <a:defRPr sz="1300" baseline="0"/>
            </a:lvl7pPr>
            <a:lvl8pPr marL="3661143" indent="-244076">
              <a:buClr>
                <a:schemeClr val="tx2"/>
              </a:buClr>
              <a:buFont typeface="Courier New" pitchFamily="49" charset="0"/>
              <a:buChar char="o"/>
              <a:defRPr sz="1300" baseline="0"/>
            </a:lvl8pPr>
            <a:lvl9pPr marL="4149296" indent="-244076">
              <a:buClr>
                <a:schemeClr val="tx2"/>
              </a:buClr>
              <a:buFont typeface="Courier New" pitchFamily="49" charset="0"/>
              <a:buChar char="o"/>
              <a:defRPr sz="13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A1319CB-18D0-4B92-A0AD-C0ED93C266C7}" type="datetimeFigureOut">
              <a:rPr lang="es-SV" smtClean="0"/>
              <a:t>13/08/2012</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78666" y="1933789"/>
            <a:ext cx="3709325" cy="614679"/>
          </a:xfrm>
        </p:spPr>
        <p:txBody>
          <a:bodyPr anchor="b">
            <a:noAutofit/>
          </a:bodyPr>
          <a:lstStyle>
            <a:lvl1pPr marL="0" indent="0">
              <a:buNone/>
              <a:defRPr sz="2600" b="0"/>
            </a:lvl1pPr>
            <a:lvl2pPr marL="488152" indent="0">
              <a:buNone/>
              <a:defRPr sz="2100" b="1"/>
            </a:lvl2pPr>
            <a:lvl3pPr marL="976305" indent="0">
              <a:buNone/>
              <a:defRPr sz="1900" b="1"/>
            </a:lvl3pPr>
            <a:lvl4pPr marL="1464457" indent="0">
              <a:buNone/>
              <a:defRPr sz="1700" b="1"/>
            </a:lvl4pPr>
            <a:lvl5pPr marL="1952610" indent="0">
              <a:buNone/>
              <a:defRPr sz="1700" b="1"/>
            </a:lvl5pPr>
            <a:lvl6pPr marL="2440762" indent="0">
              <a:buNone/>
              <a:defRPr sz="1700" b="1"/>
            </a:lvl6pPr>
            <a:lvl7pPr marL="2928915" indent="0">
              <a:buNone/>
              <a:defRPr sz="1700" b="1"/>
            </a:lvl7pPr>
            <a:lvl8pPr marL="3417067" indent="0">
              <a:buNone/>
              <a:defRPr sz="1700" b="1"/>
            </a:lvl8pPr>
            <a:lvl9pPr marL="3905220" indent="0">
              <a:buNone/>
              <a:defRPr sz="17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78666" y="2548469"/>
            <a:ext cx="3709325" cy="3703318"/>
          </a:xfrm>
        </p:spPr>
        <p:txBody>
          <a:bodyPr>
            <a:normAutofit/>
          </a:bodyPr>
          <a:lstStyle>
            <a:lvl5pPr>
              <a:defRPr/>
            </a:lvl5pPr>
            <a:lvl6pPr marL="2684838" indent="-244076">
              <a:buClr>
                <a:schemeClr val="tx2"/>
              </a:buClr>
              <a:buSzPct val="101000"/>
              <a:buFont typeface="Courier New" pitchFamily="49" charset="0"/>
              <a:buChar char="o"/>
              <a:defRPr sz="1300"/>
            </a:lvl6pPr>
            <a:lvl7pPr marL="3172991" indent="-244076">
              <a:buClr>
                <a:schemeClr val="tx2"/>
              </a:buClr>
              <a:buFont typeface="Courier New" pitchFamily="49" charset="0"/>
              <a:buChar char="o"/>
              <a:defRPr sz="1300" baseline="0"/>
            </a:lvl7pPr>
            <a:lvl8pPr marL="3661143" indent="-244076">
              <a:buClr>
                <a:schemeClr val="tx2"/>
              </a:buClr>
              <a:buFont typeface="Courier New" pitchFamily="49" charset="0"/>
              <a:buChar char="o"/>
              <a:defRPr sz="1300" baseline="0"/>
            </a:lvl8pPr>
            <a:lvl9pPr marL="4149296" indent="-244076">
              <a:buClr>
                <a:schemeClr val="tx2"/>
              </a:buClr>
              <a:buFont typeface="Courier New" pitchFamily="49" charset="0"/>
              <a:buChar char="o"/>
              <a:defRPr sz="13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983072" y="1933789"/>
            <a:ext cx="3709323" cy="614679"/>
          </a:xfrm>
        </p:spPr>
        <p:txBody>
          <a:bodyPr anchor="b">
            <a:noAutofit/>
          </a:bodyPr>
          <a:lstStyle>
            <a:lvl1pPr marL="0" indent="0">
              <a:buNone/>
              <a:defRPr sz="2600" b="0"/>
            </a:lvl1pPr>
            <a:lvl2pPr marL="488152" indent="0">
              <a:buNone/>
              <a:defRPr sz="2100" b="1"/>
            </a:lvl2pPr>
            <a:lvl3pPr marL="976305" indent="0">
              <a:buNone/>
              <a:defRPr sz="1900" b="1"/>
            </a:lvl3pPr>
            <a:lvl4pPr marL="1464457" indent="0">
              <a:buNone/>
              <a:defRPr sz="1700" b="1"/>
            </a:lvl4pPr>
            <a:lvl5pPr marL="1952610" indent="0">
              <a:buNone/>
              <a:defRPr sz="1700" b="1"/>
            </a:lvl5pPr>
            <a:lvl6pPr marL="2440762" indent="0">
              <a:buNone/>
              <a:defRPr sz="1700" b="1"/>
            </a:lvl6pPr>
            <a:lvl7pPr marL="2928915" indent="0">
              <a:buNone/>
              <a:defRPr sz="1700" b="1"/>
            </a:lvl7pPr>
            <a:lvl8pPr marL="3417067" indent="0">
              <a:buNone/>
              <a:defRPr sz="1700" b="1"/>
            </a:lvl8pPr>
            <a:lvl9pPr marL="3905220" indent="0">
              <a:buNone/>
              <a:defRPr sz="17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983072" y="2548469"/>
            <a:ext cx="3709323" cy="3703318"/>
          </a:xfrm>
        </p:spPr>
        <p:txBody>
          <a:bodyPr>
            <a:normAutofit/>
          </a:bodyPr>
          <a:lstStyle>
            <a:lvl5pPr>
              <a:defRPr/>
            </a:lvl5pPr>
            <a:lvl6pPr marL="2684838" indent="-244076">
              <a:buClr>
                <a:schemeClr val="tx2"/>
              </a:buClr>
              <a:buSzPct val="101000"/>
              <a:buFont typeface="Courier New" pitchFamily="49" charset="0"/>
              <a:buChar char="o"/>
              <a:defRPr sz="1300"/>
            </a:lvl6pPr>
            <a:lvl7pPr marL="3172991" indent="-244076">
              <a:buClr>
                <a:schemeClr val="tx2"/>
              </a:buClr>
              <a:buFont typeface="Courier New" pitchFamily="49" charset="0"/>
              <a:buChar char="o"/>
              <a:defRPr sz="1300" baseline="0"/>
            </a:lvl7pPr>
            <a:lvl8pPr marL="3661143" indent="-244076">
              <a:buClr>
                <a:schemeClr val="tx2"/>
              </a:buClr>
              <a:buFont typeface="Courier New" pitchFamily="49" charset="0"/>
              <a:buChar char="o"/>
              <a:defRPr sz="1300" baseline="0"/>
            </a:lvl8pPr>
            <a:lvl9pPr marL="4149296" indent="-244076">
              <a:buClr>
                <a:schemeClr val="tx2"/>
              </a:buClr>
              <a:buFont typeface="Courier New" pitchFamily="49" charset="0"/>
              <a:buChar char="o"/>
              <a:defRPr sz="13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2A1319CB-18D0-4B92-A0AD-C0ED93C266C7}" type="datetimeFigureOut">
              <a:rPr lang="es-SV" smtClean="0"/>
              <a:t>13/08/2012</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A1319CB-18D0-4B92-A0AD-C0ED93C266C7}" type="datetimeFigureOut">
              <a:rPr lang="es-SV" smtClean="0"/>
              <a:t>13/08/2012</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319CB-18D0-4B92-A0AD-C0ED93C266C7}" type="datetimeFigureOut">
              <a:rPr lang="es-SV" smtClean="0"/>
              <a:t>13/08/2012</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78667" y="3529153"/>
            <a:ext cx="7605249" cy="1566720"/>
          </a:xfrm>
        </p:spPr>
        <p:txBody>
          <a:bodyPr anchor="b"/>
          <a:lstStyle>
            <a:lvl1pPr algn="r">
              <a:defRPr sz="34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78667" y="5095873"/>
            <a:ext cx="7605249" cy="917760"/>
          </a:xfrm>
        </p:spPr>
        <p:txBody>
          <a:bodyPr anchor="t">
            <a:normAutofit/>
          </a:bodyPr>
          <a:lstStyle>
            <a:lvl1pPr marL="0" indent="0" algn="r">
              <a:buNone/>
              <a:defRPr sz="1900">
                <a:solidFill>
                  <a:schemeClr val="tx2"/>
                </a:solidFill>
              </a:defRPr>
            </a:lvl1pPr>
            <a:lvl2pPr marL="488152" indent="0">
              <a:buNone/>
              <a:defRPr sz="1900">
                <a:solidFill>
                  <a:schemeClr val="tx1">
                    <a:tint val="75000"/>
                  </a:schemeClr>
                </a:solidFill>
              </a:defRPr>
            </a:lvl2pPr>
            <a:lvl3pPr marL="976305" indent="0">
              <a:buNone/>
              <a:defRPr sz="1700">
                <a:solidFill>
                  <a:schemeClr val="tx1">
                    <a:tint val="75000"/>
                  </a:schemeClr>
                </a:solidFill>
              </a:defRPr>
            </a:lvl3pPr>
            <a:lvl4pPr marL="1464457" indent="0">
              <a:buNone/>
              <a:defRPr sz="1500">
                <a:solidFill>
                  <a:schemeClr val="tx1">
                    <a:tint val="75000"/>
                  </a:schemeClr>
                </a:solidFill>
              </a:defRPr>
            </a:lvl4pPr>
            <a:lvl5pPr marL="1952610" indent="0">
              <a:buNone/>
              <a:defRPr sz="1500">
                <a:solidFill>
                  <a:schemeClr val="tx1">
                    <a:tint val="75000"/>
                  </a:schemeClr>
                </a:solidFill>
              </a:defRPr>
            </a:lvl5pPr>
            <a:lvl6pPr marL="2440762" indent="0">
              <a:buNone/>
              <a:defRPr sz="1500">
                <a:solidFill>
                  <a:schemeClr val="tx1">
                    <a:tint val="75000"/>
                  </a:schemeClr>
                </a:solidFill>
              </a:defRPr>
            </a:lvl6pPr>
            <a:lvl7pPr marL="2928915" indent="0">
              <a:buNone/>
              <a:defRPr sz="1500">
                <a:solidFill>
                  <a:schemeClr val="tx1">
                    <a:tint val="75000"/>
                  </a:schemeClr>
                </a:solidFill>
              </a:defRPr>
            </a:lvl7pPr>
            <a:lvl8pPr marL="3417067" indent="0">
              <a:buNone/>
              <a:defRPr sz="1500">
                <a:solidFill>
                  <a:schemeClr val="tx1">
                    <a:tint val="75000"/>
                  </a:schemeClr>
                </a:solidFill>
              </a:defRPr>
            </a:lvl8pPr>
            <a:lvl9pPr marL="3905220" indent="0">
              <a:buNone/>
              <a:defRPr sz="15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A1319CB-18D0-4B92-A0AD-C0ED93C266C7}" type="datetimeFigureOut">
              <a:rPr lang="es-SV" smtClean="0"/>
              <a:t>13/08/2012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78666" y="475827"/>
            <a:ext cx="2843108" cy="1264918"/>
          </a:xfrm>
        </p:spPr>
        <p:txBody>
          <a:bodyPr anchor="b"/>
          <a:lstStyle>
            <a:lvl1pPr algn="l">
              <a:defRPr sz="26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4116856" y="475826"/>
            <a:ext cx="4573367" cy="5775961"/>
          </a:xfrm>
        </p:spPr>
        <p:txBody>
          <a:bodyPr>
            <a:normAutofit/>
          </a:bodyPr>
          <a:lstStyle>
            <a:lvl5pPr>
              <a:defRPr/>
            </a:lvl5pPr>
            <a:lvl6pPr marL="2684838" indent="-244076">
              <a:buClr>
                <a:schemeClr val="tx2"/>
              </a:buClr>
              <a:buSzPct val="101000"/>
              <a:buFont typeface="Courier New" pitchFamily="49" charset="0"/>
              <a:buChar char="o"/>
              <a:defRPr sz="1300"/>
            </a:lvl6pPr>
            <a:lvl7pPr marL="3172991" indent="-244076">
              <a:buClr>
                <a:schemeClr val="tx2"/>
              </a:buClr>
              <a:buFont typeface="Courier New" pitchFamily="49" charset="0"/>
              <a:buChar char="o"/>
              <a:defRPr sz="1300" baseline="0"/>
            </a:lvl7pPr>
            <a:lvl8pPr marL="3661143" indent="-244076">
              <a:buClr>
                <a:schemeClr val="tx2"/>
              </a:buClr>
              <a:buFont typeface="Courier New" pitchFamily="49" charset="0"/>
              <a:buChar char="o"/>
              <a:defRPr sz="1300" baseline="0"/>
            </a:lvl8pPr>
            <a:lvl9pPr marL="4149296" indent="-244076">
              <a:buClr>
                <a:schemeClr val="tx2"/>
              </a:buClr>
              <a:buFont typeface="Courier New" pitchFamily="49" charset="0"/>
              <a:buChar char="o"/>
              <a:defRPr sz="13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1078666" y="1740746"/>
            <a:ext cx="2843108" cy="4511039"/>
          </a:xfrm>
        </p:spPr>
        <p:txBody>
          <a:bodyPr anchor="t">
            <a:normAutofit/>
          </a:bodyPr>
          <a:lstStyle>
            <a:lvl1pPr marL="0" indent="0">
              <a:buNone/>
              <a:defRPr sz="1300"/>
            </a:lvl1pPr>
            <a:lvl2pPr marL="488152" indent="0">
              <a:buNone/>
              <a:defRPr sz="1300"/>
            </a:lvl2pPr>
            <a:lvl3pPr marL="976305" indent="0">
              <a:buNone/>
              <a:defRPr sz="1100"/>
            </a:lvl3pPr>
            <a:lvl4pPr marL="1464457" indent="0">
              <a:buNone/>
              <a:defRPr sz="1000"/>
            </a:lvl4pPr>
            <a:lvl5pPr marL="1952610" indent="0">
              <a:buNone/>
              <a:defRPr sz="1000"/>
            </a:lvl5pPr>
            <a:lvl6pPr marL="2440762" indent="0">
              <a:buNone/>
              <a:defRPr sz="1000"/>
            </a:lvl6pPr>
            <a:lvl7pPr marL="2928915" indent="0">
              <a:buNone/>
              <a:defRPr sz="1000"/>
            </a:lvl7pPr>
            <a:lvl8pPr marL="3417067" indent="0">
              <a:buNone/>
              <a:defRPr sz="1000"/>
            </a:lvl8pPr>
            <a:lvl9pPr marL="390522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A1319CB-18D0-4B92-A0AD-C0ED93C266C7}" type="datetimeFigureOut">
              <a:rPr lang="es-SV" smtClean="0"/>
              <a:t>13/08/2012</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78667" y="1479529"/>
            <a:ext cx="3524115" cy="1187471"/>
          </a:xfrm>
        </p:spPr>
        <p:txBody>
          <a:bodyPr anchor="b">
            <a:normAutofit/>
          </a:bodyPr>
          <a:lstStyle>
            <a:lvl1pPr algn="l">
              <a:defRPr sz="26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1078667" y="2666999"/>
            <a:ext cx="3524116" cy="2698880"/>
          </a:xfrm>
        </p:spPr>
        <p:txBody>
          <a:bodyPr anchor="t">
            <a:normAutofit/>
          </a:bodyPr>
          <a:lstStyle>
            <a:lvl1pPr marL="0" indent="0">
              <a:buNone/>
              <a:defRPr sz="1300"/>
            </a:lvl1pPr>
            <a:lvl2pPr marL="488152" indent="0">
              <a:buNone/>
              <a:defRPr sz="1300"/>
            </a:lvl2pPr>
            <a:lvl3pPr marL="976305" indent="0">
              <a:buNone/>
              <a:defRPr sz="1100"/>
            </a:lvl3pPr>
            <a:lvl4pPr marL="1464457" indent="0">
              <a:buNone/>
              <a:defRPr sz="1000"/>
            </a:lvl4pPr>
            <a:lvl5pPr marL="1952610" indent="0">
              <a:buNone/>
              <a:defRPr sz="1000"/>
            </a:lvl5pPr>
            <a:lvl6pPr marL="2440762" indent="0">
              <a:buNone/>
              <a:defRPr sz="1000"/>
            </a:lvl6pPr>
            <a:lvl7pPr marL="2928915" indent="0">
              <a:buNone/>
              <a:defRPr sz="1000"/>
            </a:lvl7pPr>
            <a:lvl8pPr marL="3417067" indent="0">
              <a:buNone/>
              <a:defRPr sz="1000"/>
            </a:lvl8pPr>
            <a:lvl9pPr marL="390522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A1319CB-18D0-4B92-A0AD-C0ED93C266C7}" type="datetimeFigureOut">
              <a:rPr lang="es-SV" smtClean="0"/>
              <a:t>13/08/2012</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9692CF4-A58F-4DF5-8A43-7D6FBAE11221}" type="slidenum">
              <a:rPr lang="es-SV" smtClean="0"/>
              <a:t>‹Nº›</a:t>
            </a:fld>
            <a:endParaRPr lang="es-SV"/>
          </a:p>
        </p:txBody>
      </p:sp>
      <p:grpSp>
        <p:nvGrpSpPr>
          <p:cNvPr id="16" name="Group 15"/>
          <p:cNvGrpSpPr/>
          <p:nvPr/>
        </p:nvGrpSpPr>
        <p:grpSpPr>
          <a:xfrm>
            <a:off x="4825856" y="1060680"/>
            <a:ext cx="1973808" cy="1632468"/>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994731" y="1708279"/>
            <a:ext cx="3664149" cy="3657600"/>
          </a:xfrm>
          <a:prstGeom prst="ellipse">
            <a:avLst/>
          </a:prstGeom>
          <a:ln w="76200">
            <a:solidFill>
              <a:schemeClr val="tx2">
                <a:lumMod val="75000"/>
              </a:schemeClr>
            </a:solidFill>
          </a:ln>
        </p:spPr>
        <p:txBody>
          <a:bodyPr/>
          <a:lstStyle/>
          <a:p>
            <a:r>
              <a:rPr lang="es-ES" smtClean="0"/>
              <a:t>Haga clic en el icono para agregar una imagen</a:t>
            </a:r>
            <a:endParaRPr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78667" y="1927852"/>
            <a:ext cx="7611555" cy="43215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A1319CB-18D0-4B92-A0AD-C0ED93C266C7}" type="datetimeFigureOut">
              <a:rPr lang="es-SV" smtClean="0"/>
              <a:t>13/08/2012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6250" y="720771"/>
            <a:ext cx="1573972" cy="5531017"/>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78666" y="720772"/>
            <a:ext cx="5842503" cy="553101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A1319CB-18D0-4B92-A0AD-C0ED93C266C7}" type="datetimeFigureOut">
              <a:rPr lang="es-SV" smtClean="0"/>
              <a:t>13/08/2012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78667" y="720773"/>
            <a:ext cx="7611555" cy="986107"/>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078666" y="1930399"/>
            <a:ext cx="3709325" cy="4321388"/>
          </a:xfrm>
        </p:spPr>
        <p:txBody>
          <a:bodyPr>
            <a:normAutofit/>
          </a:bodyPr>
          <a:lstStyle>
            <a:lvl5pPr>
              <a:defRPr/>
            </a:lvl5pPr>
            <a:lvl6pPr marL="2684838" indent="-244076">
              <a:buClr>
                <a:schemeClr val="tx2"/>
              </a:buClr>
              <a:buSzPct val="101000"/>
              <a:buFont typeface="Courier New" pitchFamily="49" charset="0"/>
              <a:buChar char="o"/>
              <a:defRPr sz="1300"/>
            </a:lvl6pPr>
            <a:lvl7pPr marL="3172991" indent="-244076">
              <a:buClr>
                <a:schemeClr val="tx2"/>
              </a:buClr>
              <a:buFont typeface="Courier New" pitchFamily="49" charset="0"/>
              <a:buChar char="o"/>
              <a:defRPr sz="1300" baseline="0"/>
            </a:lvl7pPr>
            <a:lvl8pPr marL="3661143" indent="-244076">
              <a:buClr>
                <a:schemeClr val="tx2"/>
              </a:buClr>
              <a:buFont typeface="Courier New" pitchFamily="49" charset="0"/>
              <a:buChar char="o"/>
              <a:defRPr sz="1300" baseline="0"/>
            </a:lvl8pPr>
            <a:lvl9pPr marL="4149296" indent="-244076">
              <a:buClr>
                <a:schemeClr val="tx2"/>
              </a:buClr>
              <a:buFont typeface="Courier New" pitchFamily="49" charset="0"/>
              <a:buChar char="o"/>
              <a:defRPr sz="13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983072" y="1930399"/>
            <a:ext cx="3707150" cy="4321389"/>
          </a:xfrm>
        </p:spPr>
        <p:txBody>
          <a:bodyPr>
            <a:normAutofit/>
          </a:bodyPr>
          <a:lstStyle>
            <a:lvl5pPr>
              <a:defRPr/>
            </a:lvl5pPr>
            <a:lvl6pPr marL="2684838" indent="-244076">
              <a:buClr>
                <a:schemeClr val="tx2"/>
              </a:buClr>
              <a:buSzPct val="101000"/>
              <a:buFont typeface="Courier New" pitchFamily="49" charset="0"/>
              <a:buChar char="o"/>
              <a:defRPr sz="1300"/>
            </a:lvl6pPr>
            <a:lvl7pPr marL="3172991" indent="-244076">
              <a:buClr>
                <a:schemeClr val="tx2"/>
              </a:buClr>
              <a:buFont typeface="Courier New" pitchFamily="49" charset="0"/>
              <a:buChar char="o"/>
              <a:defRPr sz="1300" baseline="0"/>
            </a:lvl7pPr>
            <a:lvl8pPr marL="3661143" indent="-244076">
              <a:buClr>
                <a:schemeClr val="tx2"/>
              </a:buClr>
              <a:buFont typeface="Courier New" pitchFamily="49" charset="0"/>
              <a:buChar char="o"/>
              <a:defRPr sz="1300" baseline="0"/>
            </a:lvl8pPr>
            <a:lvl9pPr marL="4149296" indent="-244076">
              <a:buClr>
                <a:schemeClr val="tx2"/>
              </a:buClr>
              <a:buFont typeface="Courier New" pitchFamily="49" charset="0"/>
              <a:buChar char="o"/>
              <a:defRPr sz="13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A1319CB-18D0-4B92-A0AD-C0ED93C266C7}" type="datetimeFigureOut">
              <a:rPr lang="es-SV" smtClean="0"/>
              <a:t>13/08/2012</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78666" y="1933789"/>
            <a:ext cx="3709325" cy="614679"/>
          </a:xfrm>
        </p:spPr>
        <p:txBody>
          <a:bodyPr anchor="b">
            <a:noAutofit/>
          </a:bodyPr>
          <a:lstStyle>
            <a:lvl1pPr marL="0" indent="0">
              <a:buNone/>
              <a:defRPr sz="2600" b="0"/>
            </a:lvl1pPr>
            <a:lvl2pPr marL="488152" indent="0">
              <a:buNone/>
              <a:defRPr sz="2100" b="1"/>
            </a:lvl2pPr>
            <a:lvl3pPr marL="976305" indent="0">
              <a:buNone/>
              <a:defRPr sz="1900" b="1"/>
            </a:lvl3pPr>
            <a:lvl4pPr marL="1464457" indent="0">
              <a:buNone/>
              <a:defRPr sz="1700" b="1"/>
            </a:lvl4pPr>
            <a:lvl5pPr marL="1952610" indent="0">
              <a:buNone/>
              <a:defRPr sz="1700" b="1"/>
            </a:lvl5pPr>
            <a:lvl6pPr marL="2440762" indent="0">
              <a:buNone/>
              <a:defRPr sz="1700" b="1"/>
            </a:lvl6pPr>
            <a:lvl7pPr marL="2928915" indent="0">
              <a:buNone/>
              <a:defRPr sz="1700" b="1"/>
            </a:lvl7pPr>
            <a:lvl8pPr marL="3417067" indent="0">
              <a:buNone/>
              <a:defRPr sz="1700" b="1"/>
            </a:lvl8pPr>
            <a:lvl9pPr marL="3905220" indent="0">
              <a:buNone/>
              <a:defRPr sz="17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78666" y="2548469"/>
            <a:ext cx="3709325" cy="3703318"/>
          </a:xfrm>
        </p:spPr>
        <p:txBody>
          <a:bodyPr>
            <a:normAutofit/>
          </a:bodyPr>
          <a:lstStyle>
            <a:lvl5pPr>
              <a:defRPr/>
            </a:lvl5pPr>
            <a:lvl6pPr marL="2684838" indent="-244076">
              <a:buClr>
                <a:schemeClr val="tx2"/>
              </a:buClr>
              <a:buSzPct val="101000"/>
              <a:buFont typeface="Courier New" pitchFamily="49" charset="0"/>
              <a:buChar char="o"/>
              <a:defRPr sz="1300"/>
            </a:lvl6pPr>
            <a:lvl7pPr marL="3172991" indent="-244076">
              <a:buClr>
                <a:schemeClr val="tx2"/>
              </a:buClr>
              <a:buFont typeface="Courier New" pitchFamily="49" charset="0"/>
              <a:buChar char="o"/>
              <a:defRPr sz="1300" baseline="0"/>
            </a:lvl7pPr>
            <a:lvl8pPr marL="3661143" indent="-244076">
              <a:buClr>
                <a:schemeClr val="tx2"/>
              </a:buClr>
              <a:buFont typeface="Courier New" pitchFamily="49" charset="0"/>
              <a:buChar char="o"/>
              <a:defRPr sz="1300" baseline="0"/>
            </a:lvl8pPr>
            <a:lvl9pPr marL="4149296" indent="-244076">
              <a:buClr>
                <a:schemeClr val="tx2"/>
              </a:buClr>
              <a:buFont typeface="Courier New" pitchFamily="49" charset="0"/>
              <a:buChar char="o"/>
              <a:defRPr sz="13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983072" y="1933789"/>
            <a:ext cx="3709323" cy="614679"/>
          </a:xfrm>
        </p:spPr>
        <p:txBody>
          <a:bodyPr anchor="b">
            <a:noAutofit/>
          </a:bodyPr>
          <a:lstStyle>
            <a:lvl1pPr marL="0" indent="0">
              <a:buNone/>
              <a:defRPr sz="2600" b="0"/>
            </a:lvl1pPr>
            <a:lvl2pPr marL="488152" indent="0">
              <a:buNone/>
              <a:defRPr sz="2100" b="1"/>
            </a:lvl2pPr>
            <a:lvl3pPr marL="976305" indent="0">
              <a:buNone/>
              <a:defRPr sz="1900" b="1"/>
            </a:lvl3pPr>
            <a:lvl4pPr marL="1464457" indent="0">
              <a:buNone/>
              <a:defRPr sz="1700" b="1"/>
            </a:lvl4pPr>
            <a:lvl5pPr marL="1952610" indent="0">
              <a:buNone/>
              <a:defRPr sz="1700" b="1"/>
            </a:lvl5pPr>
            <a:lvl6pPr marL="2440762" indent="0">
              <a:buNone/>
              <a:defRPr sz="1700" b="1"/>
            </a:lvl6pPr>
            <a:lvl7pPr marL="2928915" indent="0">
              <a:buNone/>
              <a:defRPr sz="1700" b="1"/>
            </a:lvl7pPr>
            <a:lvl8pPr marL="3417067" indent="0">
              <a:buNone/>
              <a:defRPr sz="1700" b="1"/>
            </a:lvl8pPr>
            <a:lvl9pPr marL="3905220" indent="0">
              <a:buNone/>
              <a:defRPr sz="17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983072" y="2548469"/>
            <a:ext cx="3709323" cy="3703318"/>
          </a:xfrm>
        </p:spPr>
        <p:txBody>
          <a:bodyPr>
            <a:normAutofit/>
          </a:bodyPr>
          <a:lstStyle>
            <a:lvl5pPr>
              <a:defRPr/>
            </a:lvl5pPr>
            <a:lvl6pPr marL="2684838" indent="-244076">
              <a:buClr>
                <a:schemeClr val="tx2"/>
              </a:buClr>
              <a:buSzPct val="101000"/>
              <a:buFont typeface="Courier New" pitchFamily="49" charset="0"/>
              <a:buChar char="o"/>
              <a:defRPr sz="1300"/>
            </a:lvl6pPr>
            <a:lvl7pPr marL="3172991" indent="-244076">
              <a:buClr>
                <a:schemeClr val="tx2"/>
              </a:buClr>
              <a:buFont typeface="Courier New" pitchFamily="49" charset="0"/>
              <a:buChar char="o"/>
              <a:defRPr sz="1300" baseline="0"/>
            </a:lvl7pPr>
            <a:lvl8pPr marL="3661143" indent="-244076">
              <a:buClr>
                <a:schemeClr val="tx2"/>
              </a:buClr>
              <a:buFont typeface="Courier New" pitchFamily="49" charset="0"/>
              <a:buChar char="o"/>
              <a:defRPr sz="1300" baseline="0"/>
            </a:lvl8pPr>
            <a:lvl9pPr marL="4149296" indent="-244076">
              <a:buClr>
                <a:schemeClr val="tx2"/>
              </a:buClr>
              <a:buFont typeface="Courier New" pitchFamily="49" charset="0"/>
              <a:buChar char="o"/>
              <a:defRPr sz="13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2A1319CB-18D0-4B92-A0AD-C0ED93C266C7}" type="datetimeFigureOut">
              <a:rPr lang="es-SV" smtClean="0"/>
              <a:t>13/08/2012</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A1319CB-18D0-4B92-A0AD-C0ED93C266C7}" type="datetimeFigureOut">
              <a:rPr lang="es-SV" smtClean="0"/>
              <a:t>13/08/2012</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319CB-18D0-4B92-A0AD-C0ED93C266C7}" type="datetimeFigureOut">
              <a:rPr lang="es-SV" smtClean="0"/>
              <a:t>13/08/2012</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78666" y="475827"/>
            <a:ext cx="2843108" cy="1264918"/>
          </a:xfrm>
        </p:spPr>
        <p:txBody>
          <a:bodyPr anchor="b"/>
          <a:lstStyle>
            <a:lvl1pPr algn="l">
              <a:defRPr sz="26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4116856" y="475826"/>
            <a:ext cx="4573367" cy="5775961"/>
          </a:xfrm>
        </p:spPr>
        <p:txBody>
          <a:bodyPr>
            <a:normAutofit/>
          </a:bodyPr>
          <a:lstStyle>
            <a:lvl5pPr>
              <a:defRPr/>
            </a:lvl5pPr>
            <a:lvl6pPr marL="2684838" indent="-244076">
              <a:buClr>
                <a:schemeClr val="tx2"/>
              </a:buClr>
              <a:buSzPct val="101000"/>
              <a:buFont typeface="Courier New" pitchFamily="49" charset="0"/>
              <a:buChar char="o"/>
              <a:defRPr sz="1300"/>
            </a:lvl6pPr>
            <a:lvl7pPr marL="3172991" indent="-244076">
              <a:buClr>
                <a:schemeClr val="tx2"/>
              </a:buClr>
              <a:buFont typeface="Courier New" pitchFamily="49" charset="0"/>
              <a:buChar char="o"/>
              <a:defRPr sz="1300" baseline="0"/>
            </a:lvl7pPr>
            <a:lvl8pPr marL="3661143" indent="-244076">
              <a:buClr>
                <a:schemeClr val="tx2"/>
              </a:buClr>
              <a:buFont typeface="Courier New" pitchFamily="49" charset="0"/>
              <a:buChar char="o"/>
              <a:defRPr sz="1300" baseline="0"/>
            </a:lvl8pPr>
            <a:lvl9pPr marL="4149296" indent="-244076">
              <a:buClr>
                <a:schemeClr val="tx2"/>
              </a:buClr>
              <a:buFont typeface="Courier New" pitchFamily="49" charset="0"/>
              <a:buChar char="o"/>
              <a:defRPr sz="13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1078666" y="1740746"/>
            <a:ext cx="2843108" cy="4511039"/>
          </a:xfrm>
        </p:spPr>
        <p:txBody>
          <a:bodyPr anchor="t">
            <a:normAutofit/>
          </a:bodyPr>
          <a:lstStyle>
            <a:lvl1pPr marL="0" indent="0">
              <a:buNone/>
              <a:defRPr sz="1300"/>
            </a:lvl1pPr>
            <a:lvl2pPr marL="488152" indent="0">
              <a:buNone/>
              <a:defRPr sz="1300"/>
            </a:lvl2pPr>
            <a:lvl3pPr marL="976305" indent="0">
              <a:buNone/>
              <a:defRPr sz="1100"/>
            </a:lvl3pPr>
            <a:lvl4pPr marL="1464457" indent="0">
              <a:buNone/>
              <a:defRPr sz="1000"/>
            </a:lvl4pPr>
            <a:lvl5pPr marL="1952610" indent="0">
              <a:buNone/>
              <a:defRPr sz="1000"/>
            </a:lvl5pPr>
            <a:lvl6pPr marL="2440762" indent="0">
              <a:buNone/>
              <a:defRPr sz="1000"/>
            </a:lvl6pPr>
            <a:lvl7pPr marL="2928915" indent="0">
              <a:buNone/>
              <a:defRPr sz="1000"/>
            </a:lvl7pPr>
            <a:lvl8pPr marL="3417067" indent="0">
              <a:buNone/>
              <a:defRPr sz="1000"/>
            </a:lvl8pPr>
            <a:lvl9pPr marL="390522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A1319CB-18D0-4B92-A0AD-C0ED93C266C7}" type="datetimeFigureOut">
              <a:rPr lang="es-SV" smtClean="0"/>
              <a:t>13/08/2012</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9692CF4-A58F-4DF5-8A43-7D6FBAE11221}" type="slidenum">
              <a:rPr lang="es-SV" smtClean="0"/>
              <a:t>‹Nº›</a:t>
            </a:fld>
            <a:endParaRPr lang="es-SV"/>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78667" y="1479529"/>
            <a:ext cx="3524115" cy="1187471"/>
          </a:xfrm>
        </p:spPr>
        <p:txBody>
          <a:bodyPr anchor="b">
            <a:normAutofit/>
          </a:bodyPr>
          <a:lstStyle>
            <a:lvl1pPr algn="l">
              <a:defRPr sz="26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1078667" y="2666999"/>
            <a:ext cx="3524116" cy="2698880"/>
          </a:xfrm>
        </p:spPr>
        <p:txBody>
          <a:bodyPr anchor="t">
            <a:normAutofit/>
          </a:bodyPr>
          <a:lstStyle>
            <a:lvl1pPr marL="0" indent="0">
              <a:buNone/>
              <a:defRPr sz="1300"/>
            </a:lvl1pPr>
            <a:lvl2pPr marL="488152" indent="0">
              <a:buNone/>
              <a:defRPr sz="1300"/>
            </a:lvl2pPr>
            <a:lvl3pPr marL="976305" indent="0">
              <a:buNone/>
              <a:defRPr sz="1100"/>
            </a:lvl3pPr>
            <a:lvl4pPr marL="1464457" indent="0">
              <a:buNone/>
              <a:defRPr sz="1000"/>
            </a:lvl4pPr>
            <a:lvl5pPr marL="1952610" indent="0">
              <a:buNone/>
              <a:defRPr sz="1000"/>
            </a:lvl5pPr>
            <a:lvl6pPr marL="2440762" indent="0">
              <a:buNone/>
              <a:defRPr sz="1000"/>
            </a:lvl6pPr>
            <a:lvl7pPr marL="2928915" indent="0">
              <a:buNone/>
              <a:defRPr sz="1000"/>
            </a:lvl7pPr>
            <a:lvl8pPr marL="3417067" indent="0">
              <a:buNone/>
              <a:defRPr sz="1000"/>
            </a:lvl8pPr>
            <a:lvl9pPr marL="390522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A1319CB-18D0-4B92-A0AD-C0ED93C266C7}" type="datetimeFigureOut">
              <a:rPr lang="es-SV" smtClean="0"/>
              <a:t>13/08/2012</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9692CF4-A58F-4DF5-8A43-7D6FBAE11221}" type="slidenum">
              <a:rPr lang="es-SV" smtClean="0"/>
              <a:t>‹Nº›</a:t>
            </a:fld>
            <a:endParaRPr lang="es-SV"/>
          </a:p>
        </p:txBody>
      </p:sp>
      <p:grpSp>
        <p:nvGrpSpPr>
          <p:cNvPr id="16" name="Group 15"/>
          <p:cNvGrpSpPr/>
          <p:nvPr/>
        </p:nvGrpSpPr>
        <p:grpSpPr>
          <a:xfrm>
            <a:off x="4825856" y="1060680"/>
            <a:ext cx="1973808" cy="1632468"/>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994731" y="1708279"/>
            <a:ext cx="3664149" cy="3657600"/>
          </a:xfrm>
          <a:prstGeom prst="ellipse">
            <a:avLst/>
          </a:prstGeom>
          <a:ln w="76200">
            <a:solidFill>
              <a:schemeClr val="tx2">
                <a:lumMod val="75000"/>
              </a:schemeClr>
            </a:solidFill>
          </a:ln>
        </p:spPr>
        <p:txBody>
          <a:bodyPr/>
          <a:lstStyle/>
          <a:p>
            <a:r>
              <a:rPr lang="es-ES" smtClean="0"/>
              <a:t>Haga clic en el icono para agregar una imagen</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74399" y="4312081"/>
            <a:ext cx="1863539" cy="2036516"/>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53" name="Oval 52"/>
          <p:cNvSpPr>
            <a:spLocks noChangeAspect="1"/>
          </p:cNvSpPr>
          <p:nvPr/>
        </p:nvSpPr>
        <p:spPr>
          <a:xfrm>
            <a:off x="556342" y="1168331"/>
            <a:ext cx="2040161" cy="2036515"/>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52" name="Oval 51"/>
          <p:cNvSpPr>
            <a:spLocks noChangeAspect="1"/>
          </p:cNvSpPr>
          <p:nvPr/>
        </p:nvSpPr>
        <p:spPr>
          <a:xfrm>
            <a:off x="2007566" y="301796"/>
            <a:ext cx="2040161" cy="2036515"/>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54" name="Oval 53"/>
          <p:cNvSpPr>
            <a:spLocks noChangeAspect="1"/>
          </p:cNvSpPr>
          <p:nvPr/>
        </p:nvSpPr>
        <p:spPr>
          <a:xfrm>
            <a:off x="556341" y="6111077"/>
            <a:ext cx="2040162" cy="1273340"/>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30" name="Oval 129"/>
          <p:cNvSpPr>
            <a:spLocks noChangeAspect="1"/>
          </p:cNvSpPr>
          <p:nvPr/>
        </p:nvSpPr>
        <p:spPr>
          <a:xfrm>
            <a:off x="-49914" y="-65823"/>
            <a:ext cx="1548482" cy="1788868"/>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31" name="Oval 130"/>
          <p:cNvSpPr>
            <a:spLocks noChangeAspect="1"/>
          </p:cNvSpPr>
          <p:nvPr/>
        </p:nvSpPr>
        <p:spPr>
          <a:xfrm>
            <a:off x="987486" y="-172397"/>
            <a:ext cx="2040161" cy="2036515"/>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32" name="Oval 131"/>
          <p:cNvSpPr>
            <a:spLocks noChangeAspect="1"/>
          </p:cNvSpPr>
          <p:nvPr/>
        </p:nvSpPr>
        <p:spPr>
          <a:xfrm>
            <a:off x="1" y="704788"/>
            <a:ext cx="2040161" cy="2036515"/>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33" name="Oval 132"/>
          <p:cNvSpPr>
            <a:spLocks noChangeAspect="1"/>
          </p:cNvSpPr>
          <p:nvPr/>
        </p:nvSpPr>
        <p:spPr>
          <a:xfrm>
            <a:off x="8011685" y="-65823"/>
            <a:ext cx="1810668" cy="1788868"/>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34" name="Oval 133"/>
          <p:cNvSpPr>
            <a:spLocks noChangeAspect="1"/>
          </p:cNvSpPr>
          <p:nvPr/>
        </p:nvSpPr>
        <p:spPr>
          <a:xfrm>
            <a:off x="6537019" y="-65822"/>
            <a:ext cx="2040162" cy="1819145"/>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35" name="Oval 134"/>
          <p:cNvSpPr>
            <a:spLocks noChangeAspect="1"/>
          </p:cNvSpPr>
          <p:nvPr/>
        </p:nvSpPr>
        <p:spPr>
          <a:xfrm>
            <a:off x="8008397" y="1168330"/>
            <a:ext cx="1813956" cy="2036516"/>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36" name="Oval 135"/>
          <p:cNvSpPr>
            <a:spLocks noChangeAspect="1"/>
          </p:cNvSpPr>
          <p:nvPr/>
        </p:nvSpPr>
        <p:spPr>
          <a:xfrm>
            <a:off x="8609172" y="5483036"/>
            <a:ext cx="1215179" cy="1877044"/>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37" name="Oval 136"/>
          <p:cNvSpPr>
            <a:spLocks noChangeAspect="1"/>
          </p:cNvSpPr>
          <p:nvPr/>
        </p:nvSpPr>
        <p:spPr>
          <a:xfrm>
            <a:off x="7118548" y="4653773"/>
            <a:ext cx="2040161" cy="2036515"/>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38" name="Oval 137"/>
          <p:cNvSpPr>
            <a:spLocks noChangeAspect="1"/>
          </p:cNvSpPr>
          <p:nvPr/>
        </p:nvSpPr>
        <p:spPr>
          <a:xfrm>
            <a:off x="-74400" y="5278684"/>
            <a:ext cx="1446703" cy="2036516"/>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39" name="Oval 138"/>
          <p:cNvSpPr>
            <a:spLocks noChangeAspect="1"/>
          </p:cNvSpPr>
          <p:nvPr/>
        </p:nvSpPr>
        <p:spPr>
          <a:xfrm>
            <a:off x="757056" y="5109692"/>
            <a:ext cx="2040161" cy="2036515"/>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40" name="Oval 139"/>
          <p:cNvSpPr>
            <a:spLocks noChangeAspect="1"/>
          </p:cNvSpPr>
          <p:nvPr/>
        </p:nvSpPr>
        <p:spPr>
          <a:xfrm>
            <a:off x="6537020" y="836255"/>
            <a:ext cx="2040161" cy="2036515"/>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41" name="Oval 140"/>
          <p:cNvSpPr>
            <a:spLocks noChangeAspect="1"/>
          </p:cNvSpPr>
          <p:nvPr/>
        </p:nvSpPr>
        <p:spPr>
          <a:xfrm>
            <a:off x="6901993" y="5483036"/>
            <a:ext cx="2040161" cy="2036515"/>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18" name="Oval 117"/>
          <p:cNvSpPr>
            <a:spLocks noChangeAspect="1"/>
          </p:cNvSpPr>
          <p:nvPr/>
        </p:nvSpPr>
        <p:spPr>
          <a:xfrm>
            <a:off x="8974123" y="637718"/>
            <a:ext cx="848230" cy="1336446"/>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19" name="Oval 118"/>
          <p:cNvSpPr>
            <a:spLocks noChangeAspect="1"/>
          </p:cNvSpPr>
          <p:nvPr/>
        </p:nvSpPr>
        <p:spPr>
          <a:xfrm>
            <a:off x="6785567" y="220280"/>
            <a:ext cx="1112683" cy="1110694"/>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20" name="Oval 119"/>
          <p:cNvSpPr>
            <a:spLocks noChangeAspect="1"/>
          </p:cNvSpPr>
          <p:nvPr/>
        </p:nvSpPr>
        <p:spPr>
          <a:xfrm>
            <a:off x="7343394" y="1547355"/>
            <a:ext cx="1301796" cy="1299470"/>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21" name="Oval 120"/>
          <p:cNvSpPr>
            <a:spLocks noChangeAspect="1"/>
          </p:cNvSpPr>
          <p:nvPr/>
        </p:nvSpPr>
        <p:spPr>
          <a:xfrm>
            <a:off x="7714126" y="2186589"/>
            <a:ext cx="1112683" cy="1110694"/>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22" name="Oval 121"/>
          <p:cNvSpPr>
            <a:spLocks noChangeAspect="1"/>
          </p:cNvSpPr>
          <p:nvPr/>
        </p:nvSpPr>
        <p:spPr>
          <a:xfrm>
            <a:off x="8280843" y="2839076"/>
            <a:ext cx="770773" cy="769395"/>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23" name="Oval 122"/>
          <p:cNvSpPr>
            <a:spLocks noChangeAspect="1"/>
          </p:cNvSpPr>
          <p:nvPr/>
        </p:nvSpPr>
        <p:spPr>
          <a:xfrm>
            <a:off x="732033" y="-107707"/>
            <a:ext cx="1275534" cy="744336"/>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24" name="Oval 123"/>
          <p:cNvSpPr>
            <a:spLocks noChangeAspect="1"/>
          </p:cNvSpPr>
          <p:nvPr/>
        </p:nvSpPr>
        <p:spPr>
          <a:xfrm>
            <a:off x="1605684" y="-107707"/>
            <a:ext cx="1099595" cy="490548"/>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25" name="Oval 124"/>
          <p:cNvSpPr>
            <a:spLocks noChangeAspect="1"/>
          </p:cNvSpPr>
          <p:nvPr/>
        </p:nvSpPr>
        <p:spPr>
          <a:xfrm>
            <a:off x="-74398" y="-107707"/>
            <a:ext cx="630741" cy="653108"/>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26" name="Oval 125"/>
          <p:cNvSpPr>
            <a:spLocks noChangeAspect="1"/>
          </p:cNvSpPr>
          <p:nvPr/>
        </p:nvSpPr>
        <p:spPr>
          <a:xfrm>
            <a:off x="296458" y="4609902"/>
            <a:ext cx="1492681" cy="1490013"/>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27" name="Oval 126"/>
          <p:cNvSpPr>
            <a:spLocks noChangeAspect="1"/>
          </p:cNvSpPr>
          <p:nvPr/>
        </p:nvSpPr>
        <p:spPr>
          <a:xfrm>
            <a:off x="6189335" y="6922630"/>
            <a:ext cx="1192466" cy="473354"/>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28" name="Oval 127"/>
          <p:cNvSpPr>
            <a:spLocks noChangeAspect="1"/>
          </p:cNvSpPr>
          <p:nvPr/>
        </p:nvSpPr>
        <p:spPr>
          <a:xfrm>
            <a:off x="6548236" y="6836096"/>
            <a:ext cx="1321849" cy="559887"/>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29" name="Oval 128"/>
          <p:cNvSpPr>
            <a:spLocks noChangeAspect="1"/>
          </p:cNvSpPr>
          <p:nvPr/>
        </p:nvSpPr>
        <p:spPr>
          <a:xfrm>
            <a:off x="8097304" y="6836098"/>
            <a:ext cx="1294482" cy="559886"/>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97" name="Oval 96"/>
          <p:cNvSpPr>
            <a:spLocks noChangeAspect="1"/>
          </p:cNvSpPr>
          <p:nvPr/>
        </p:nvSpPr>
        <p:spPr>
          <a:xfrm>
            <a:off x="11832" y="5271452"/>
            <a:ext cx="653146" cy="651979"/>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98" name="Oval 97"/>
          <p:cNvSpPr>
            <a:spLocks noChangeAspect="1"/>
          </p:cNvSpPr>
          <p:nvPr/>
        </p:nvSpPr>
        <p:spPr>
          <a:xfrm>
            <a:off x="-74399" y="6584074"/>
            <a:ext cx="831456" cy="800343"/>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99" name="Oval 98"/>
          <p:cNvSpPr>
            <a:spLocks noChangeAspect="1"/>
          </p:cNvSpPr>
          <p:nvPr/>
        </p:nvSpPr>
        <p:spPr>
          <a:xfrm>
            <a:off x="-74399" y="5502480"/>
            <a:ext cx="602168" cy="957397"/>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00" name="Oval 99"/>
          <p:cNvSpPr>
            <a:spLocks noChangeAspect="1"/>
          </p:cNvSpPr>
          <p:nvPr/>
        </p:nvSpPr>
        <p:spPr>
          <a:xfrm>
            <a:off x="-27524" y="514545"/>
            <a:ext cx="639453" cy="96608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01" name="Oval 100"/>
          <p:cNvSpPr>
            <a:spLocks noChangeAspect="1"/>
          </p:cNvSpPr>
          <p:nvPr/>
        </p:nvSpPr>
        <p:spPr>
          <a:xfrm>
            <a:off x="506728" y="892580"/>
            <a:ext cx="973278" cy="971538"/>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02" name="Oval 101"/>
          <p:cNvSpPr>
            <a:spLocks noChangeAspect="1"/>
          </p:cNvSpPr>
          <p:nvPr/>
        </p:nvSpPr>
        <p:spPr>
          <a:xfrm>
            <a:off x="341115" y="1549078"/>
            <a:ext cx="826002" cy="824526"/>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03" name="Oval 102"/>
          <p:cNvSpPr>
            <a:spLocks noChangeAspect="1"/>
          </p:cNvSpPr>
          <p:nvPr/>
        </p:nvSpPr>
        <p:spPr>
          <a:xfrm>
            <a:off x="396716" y="2012782"/>
            <a:ext cx="652223" cy="651057"/>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04" name="Oval 103"/>
          <p:cNvSpPr>
            <a:spLocks noChangeAspect="1"/>
          </p:cNvSpPr>
          <p:nvPr/>
        </p:nvSpPr>
        <p:spPr>
          <a:xfrm>
            <a:off x="165283" y="2047661"/>
            <a:ext cx="557545" cy="556548"/>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05" name="Oval 104"/>
          <p:cNvSpPr>
            <a:spLocks noChangeAspect="1"/>
          </p:cNvSpPr>
          <p:nvPr/>
        </p:nvSpPr>
        <p:spPr>
          <a:xfrm>
            <a:off x="7803297" y="-65823"/>
            <a:ext cx="973279" cy="800889"/>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06" name="Oval 105"/>
          <p:cNvSpPr>
            <a:spLocks noChangeAspect="1"/>
          </p:cNvSpPr>
          <p:nvPr/>
        </p:nvSpPr>
        <p:spPr>
          <a:xfrm>
            <a:off x="9315982" y="-65822"/>
            <a:ext cx="506371" cy="653878"/>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07" name="Oval 106"/>
          <p:cNvSpPr>
            <a:spLocks noChangeAspect="1"/>
          </p:cNvSpPr>
          <p:nvPr/>
        </p:nvSpPr>
        <p:spPr>
          <a:xfrm>
            <a:off x="8279585" y="301796"/>
            <a:ext cx="1205911" cy="120375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08" name="Oval 107"/>
          <p:cNvSpPr>
            <a:spLocks noChangeAspect="1"/>
          </p:cNvSpPr>
          <p:nvPr/>
        </p:nvSpPr>
        <p:spPr>
          <a:xfrm>
            <a:off x="9526058" y="799576"/>
            <a:ext cx="296295" cy="968525"/>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09" name="Oval 108"/>
          <p:cNvSpPr>
            <a:spLocks noChangeAspect="1"/>
          </p:cNvSpPr>
          <p:nvPr/>
        </p:nvSpPr>
        <p:spPr>
          <a:xfrm>
            <a:off x="8111426" y="777065"/>
            <a:ext cx="1036235" cy="103438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10" name="Oval 109"/>
          <p:cNvSpPr>
            <a:spLocks noChangeAspect="1"/>
          </p:cNvSpPr>
          <p:nvPr/>
        </p:nvSpPr>
        <p:spPr>
          <a:xfrm>
            <a:off x="7982310" y="1414908"/>
            <a:ext cx="649898" cy="64873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11" name="Oval 110"/>
          <p:cNvSpPr>
            <a:spLocks noChangeAspect="1"/>
          </p:cNvSpPr>
          <p:nvPr/>
        </p:nvSpPr>
        <p:spPr>
          <a:xfrm>
            <a:off x="8153176" y="5985523"/>
            <a:ext cx="788978" cy="78756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12" name="Oval 111"/>
          <p:cNvSpPr>
            <a:spLocks noChangeAspect="1"/>
          </p:cNvSpPr>
          <p:nvPr/>
        </p:nvSpPr>
        <p:spPr>
          <a:xfrm>
            <a:off x="7451058" y="5591738"/>
            <a:ext cx="788978" cy="787568"/>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13" name="Oval 112"/>
          <p:cNvSpPr>
            <a:spLocks noChangeAspect="1"/>
          </p:cNvSpPr>
          <p:nvPr/>
        </p:nvSpPr>
        <p:spPr>
          <a:xfrm>
            <a:off x="8008398" y="5256711"/>
            <a:ext cx="788978" cy="78756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14" name="Oval 113"/>
          <p:cNvSpPr>
            <a:spLocks noChangeAspect="1"/>
          </p:cNvSpPr>
          <p:nvPr/>
        </p:nvSpPr>
        <p:spPr>
          <a:xfrm>
            <a:off x="8793352" y="6044278"/>
            <a:ext cx="647166" cy="6460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15" name="Oval 114"/>
          <p:cNvSpPr>
            <a:spLocks noChangeAspect="1"/>
          </p:cNvSpPr>
          <p:nvPr/>
        </p:nvSpPr>
        <p:spPr>
          <a:xfrm>
            <a:off x="8632208" y="4371032"/>
            <a:ext cx="591509" cy="590452"/>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16" name="Oval 115"/>
          <p:cNvSpPr>
            <a:spLocks noChangeAspect="1"/>
          </p:cNvSpPr>
          <p:nvPr/>
        </p:nvSpPr>
        <p:spPr>
          <a:xfrm>
            <a:off x="8988669" y="5395071"/>
            <a:ext cx="591509" cy="590452"/>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17" name="Oval 116"/>
          <p:cNvSpPr>
            <a:spLocks noChangeAspect="1"/>
          </p:cNvSpPr>
          <p:nvPr/>
        </p:nvSpPr>
        <p:spPr>
          <a:xfrm>
            <a:off x="9284423" y="5109691"/>
            <a:ext cx="537930" cy="590453"/>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2" name="Title Placeholder 1"/>
          <p:cNvSpPr>
            <a:spLocks noGrp="1"/>
          </p:cNvSpPr>
          <p:nvPr>
            <p:ph type="title"/>
          </p:nvPr>
        </p:nvSpPr>
        <p:spPr>
          <a:xfrm>
            <a:off x="1078666" y="720773"/>
            <a:ext cx="7613728" cy="986107"/>
          </a:xfrm>
          <a:prstGeom prst="rect">
            <a:avLst/>
          </a:prstGeom>
        </p:spPr>
        <p:txBody>
          <a:bodyPr vert="horz" lIns="97630" tIns="48815" rIns="97630" bIns="48815"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78667" y="1927852"/>
            <a:ext cx="7613727" cy="4321533"/>
          </a:xfrm>
          <a:prstGeom prst="rect">
            <a:avLst/>
          </a:prstGeom>
        </p:spPr>
        <p:txBody>
          <a:bodyPr vert="horz" lIns="97630" tIns="48815" rIns="97630" bIns="48815"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6878794" y="6348598"/>
            <a:ext cx="2279915" cy="389467"/>
          </a:xfrm>
          <a:prstGeom prst="rect">
            <a:avLst/>
          </a:prstGeom>
        </p:spPr>
        <p:txBody>
          <a:bodyPr vert="horz" lIns="97630" tIns="48815" rIns="97630" bIns="48815" rtlCol="0" anchor="b"/>
          <a:lstStyle>
            <a:lvl1pPr algn="r">
              <a:defRPr sz="1000">
                <a:solidFill>
                  <a:schemeClr val="tx1">
                    <a:tint val="75000"/>
                  </a:schemeClr>
                </a:solidFill>
              </a:defRPr>
            </a:lvl1pPr>
          </a:lstStyle>
          <a:p>
            <a:fld id="{2A1319CB-18D0-4B92-A0AD-C0ED93C266C7}" type="datetimeFigureOut">
              <a:rPr lang="es-SV" smtClean="0"/>
              <a:t>13/08/2012</a:t>
            </a:fld>
            <a:endParaRPr lang="es-SV"/>
          </a:p>
        </p:txBody>
      </p:sp>
      <p:sp>
        <p:nvSpPr>
          <p:cNvPr id="5" name="Footer Placeholder 4"/>
          <p:cNvSpPr>
            <a:spLocks noGrp="1"/>
          </p:cNvSpPr>
          <p:nvPr>
            <p:ph type="ftr" sz="quarter" idx="3"/>
          </p:nvPr>
        </p:nvSpPr>
        <p:spPr>
          <a:xfrm>
            <a:off x="1261931" y="6348598"/>
            <a:ext cx="5616864" cy="389467"/>
          </a:xfrm>
          <a:prstGeom prst="rect">
            <a:avLst/>
          </a:prstGeom>
        </p:spPr>
        <p:txBody>
          <a:bodyPr vert="horz" lIns="97630" tIns="48815" rIns="97630" bIns="48815" rtlCol="0" anchor="b"/>
          <a:lstStyle>
            <a:lvl1pPr algn="l">
              <a:defRPr sz="1000">
                <a:solidFill>
                  <a:schemeClr val="tx1">
                    <a:tint val="75000"/>
                  </a:schemeClr>
                </a:solidFill>
              </a:defRPr>
            </a:lvl1pPr>
          </a:lstStyle>
          <a:p>
            <a:endParaRPr lang="es-SV"/>
          </a:p>
        </p:txBody>
      </p:sp>
      <p:sp>
        <p:nvSpPr>
          <p:cNvPr id="6" name="Slide Number Placeholder 5"/>
          <p:cNvSpPr>
            <a:spLocks noGrp="1"/>
          </p:cNvSpPr>
          <p:nvPr>
            <p:ph type="sldNum" sz="quarter" idx="4"/>
          </p:nvPr>
        </p:nvSpPr>
        <p:spPr>
          <a:xfrm>
            <a:off x="611929" y="6348598"/>
            <a:ext cx="650001" cy="389467"/>
          </a:xfrm>
          <a:prstGeom prst="rect">
            <a:avLst/>
          </a:prstGeom>
        </p:spPr>
        <p:txBody>
          <a:bodyPr vert="horz" lIns="97630" tIns="48815" rIns="97630" bIns="48815" rtlCol="0" anchor="b"/>
          <a:lstStyle>
            <a:lvl1pPr algn="l">
              <a:defRPr sz="1900">
                <a:solidFill>
                  <a:schemeClr val="tx1">
                    <a:tint val="75000"/>
                  </a:schemeClr>
                </a:solidFill>
              </a:defRPr>
            </a:lvl1pPr>
          </a:lstStyle>
          <a:p>
            <a:fld id="{19692CF4-A58F-4DF5-8A43-7D6FBAE11221}" type="slidenum">
              <a:rPr lang="es-SV" smtClean="0"/>
              <a:t>‹Nº›</a:t>
            </a:fld>
            <a:endParaRPr lang="es-SV"/>
          </a:p>
        </p:txBody>
      </p:sp>
      <p:sp>
        <p:nvSpPr>
          <p:cNvPr id="55" name="Oval 54"/>
          <p:cNvSpPr>
            <a:spLocks noChangeAspect="1"/>
          </p:cNvSpPr>
          <p:nvPr/>
        </p:nvSpPr>
        <p:spPr>
          <a:xfrm>
            <a:off x="1691741" y="5817838"/>
            <a:ext cx="2040162" cy="1566579"/>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57" name="Oval 56"/>
          <p:cNvSpPr>
            <a:spLocks noChangeAspect="1"/>
          </p:cNvSpPr>
          <p:nvPr/>
        </p:nvSpPr>
        <p:spPr>
          <a:xfrm>
            <a:off x="9158709" y="3608471"/>
            <a:ext cx="327316" cy="326731"/>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58" name="Oval 57"/>
          <p:cNvSpPr>
            <a:spLocks noChangeAspect="1"/>
          </p:cNvSpPr>
          <p:nvPr/>
        </p:nvSpPr>
        <p:spPr>
          <a:xfrm>
            <a:off x="8974123" y="3771837"/>
            <a:ext cx="327316" cy="326731"/>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59" name="Oval 58"/>
          <p:cNvSpPr>
            <a:spLocks noChangeAspect="1"/>
          </p:cNvSpPr>
          <p:nvPr/>
        </p:nvSpPr>
        <p:spPr>
          <a:xfrm>
            <a:off x="9198742" y="3934397"/>
            <a:ext cx="327316" cy="326731"/>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60" name="Oval 59"/>
          <p:cNvSpPr>
            <a:spLocks noChangeAspect="1"/>
          </p:cNvSpPr>
          <p:nvPr/>
        </p:nvSpPr>
        <p:spPr>
          <a:xfrm>
            <a:off x="165284" y="2878857"/>
            <a:ext cx="499695" cy="498802"/>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61" name="Oval 60"/>
          <p:cNvSpPr>
            <a:spLocks noChangeAspect="1"/>
          </p:cNvSpPr>
          <p:nvPr/>
        </p:nvSpPr>
        <p:spPr>
          <a:xfrm>
            <a:off x="506727" y="3377659"/>
            <a:ext cx="490231" cy="48935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62" name="Oval 61"/>
          <p:cNvSpPr>
            <a:spLocks noChangeAspect="1"/>
          </p:cNvSpPr>
          <p:nvPr/>
        </p:nvSpPr>
        <p:spPr>
          <a:xfrm>
            <a:off x="288792" y="3608472"/>
            <a:ext cx="376187" cy="37551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63" name="Oval 62"/>
          <p:cNvSpPr>
            <a:spLocks noChangeAspect="1"/>
          </p:cNvSpPr>
          <p:nvPr/>
        </p:nvSpPr>
        <p:spPr>
          <a:xfrm>
            <a:off x="-92539" y="2753578"/>
            <a:ext cx="1453735" cy="2036516"/>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64" name="Oval 63"/>
          <p:cNvSpPr>
            <a:spLocks noChangeAspect="1"/>
          </p:cNvSpPr>
          <p:nvPr/>
        </p:nvSpPr>
        <p:spPr>
          <a:xfrm>
            <a:off x="6596455" y="2555111"/>
            <a:ext cx="1301796" cy="1299470"/>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488152" rtl="0" eaLnBrk="1" latinLnBrk="0" hangingPunct="1">
        <a:spcBef>
          <a:spcPct val="0"/>
        </a:spcBef>
        <a:buNone/>
        <a:defRPr sz="34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6114" indent="-366114" algn="l" defTabSz="488152" rtl="0" eaLnBrk="1" latinLnBrk="0" hangingPunct="1">
        <a:spcBef>
          <a:spcPct val="20000"/>
        </a:spcBef>
        <a:spcAft>
          <a:spcPts val="641"/>
        </a:spcAft>
        <a:buClr>
          <a:schemeClr val="tx2"/>
        </a:buClr>
        <a:buFont typeface="Wingdings 2" charset="2"/>
        <a:buChar char=""/>
        <a:defRPr sz="1900" kern="1200">
          <a:solidFill>
            <a:schemeClr val="tx1"/>
          </a:solidFill>
          <a:latin typeface="+mn-lt"/>
          <a:ea typeface="+mn-ea"/>
          <a:cs typeface="+mn-cs"/>
        </a:defRPr>
      </a:lvl1pPr>
      <a:lvl2pPr marL="793248" indent="-305095" algn="l" defTabSz="488152" rtl="0" eaLnBrk="1" latinLnBrk="0" hangingPunct="1">
        <a:spcBef>
          <a:spcPct val="20000"/>
        </a:spcBef>
        <a:spcAft>
          <a:spcPts val="641"/>
        </a:spcAft>
        <a:buClr>
          <a:schemeClr val="tx2"/>
        </a:buClr>
        <a:buFont typeface="Wingdings 2" charset="2"/>
        <a:buChar char=""/>
        <a:defRPr sz="1700" kern="1200">
          <a:solidFill>
            <a:schemeClr val="tx1"/>
          </a:solidFill>
          <a:latin typeface="+mn-lt"/>
          <a:ea typeface="+mn-ea"/>
          <a:cs typeface="+mn-cs"/>
        </a:defRPr>
      </a:lvl2pPr>
      <a:lvl3pPr marL="1220381" indent="-244076" algn="l" defTabSz="488152" rtl="0" eaLnBrk="1" latinLnBrk="0" hangingPunct="1">
        <a:spcBef>
          <a:spcPct val="20000"/>
        </a:spcBef>
        <a:spcAft>
          <a:spcPts val="641"/>
        </a:spcAft>
        <a:buClr>
          <a:schemeClr val="tx2"/>
        </a:buClr>
        <a:buFont typeface="Wingdings 2" charset="2"/>
        <a:buChar char=""/>
        <a:defRPr sz="1500" kern="1200">
          <a:solidFill>
            <a:schemeClr val="tx1"/>
          </a:solidFill>
          <a:latin typeface="+mn-lt"/>
          <a:ea typeface="+mn-ea"/>
          <a:cs typeface="+mn-cs"/>
        </a:defRPr>
      </a:lvl3pPr>
      <a:lvl4pPr marL="1708534" indent="-244076" algn="l" defTabSz="488152" rtl="0" eaLnBrk="1" latinLnBrk="0" hangingPunct="1">
        <a:spcBef>
          <a:spcPct val="20000"/>
        </a:spcBef>
        <a:spcAft>
          <a:spcPts val="641"/>
        </a:spcAft>
        <a:buClr>
          <a:schemeClr val="tx2"/>
        </a:buClr>
        <a:buFont typeface="Wingdings 2" charset="2"/>
        <a:buChar char=""/>
        <a:defRPr sz="1300" kern="1200">
          <a:solidFill>
            <a:schemeClr val="tx1"/>
          </a:solidFill>
          <a:latin typeface="+mn-lt"/>
          <a:ea typeface="+mn-ea"/>
          <a:cs typeface="+mn-cs"/>
        </a:defRPr>
      </a:lvl4pPr>
      <a:lvl5pPr marL="2196686" indent="-244076" algn="l" defTabSz="488152" rtl="0" eaLnBrk="1" latinLnBrk="0" hangingPunct="1">
        <a:spcBef>
          <a:spcPct val="20000"/>
        </a:spcBef>
        <a:spcAft>
          <a:spcPts val="641"/>
        </a:spcAft>
        <a:buClr>
          <a:schemeClr val="tx2"/>
        </a:buClr>
        <a:buFont typeface="Wingdings 2" charset="2"/>
        <a:buChar char=""/>
        <a:defRPr sz="1300" kern="1200">
          <a:solidFill>
            <a:schemeClr val="tx1"/>
          </a:solidFill>
          <a:latin typeface="+mn-lt"/>
          <a:ea typeface="+mn-ea"/>
          <a:cs typeface="+mn-cs"/>
        </a:defRPr>
      </a:lvl5pPr>
      <a:lvl6pPr marL="2684838" indent="-244076" algn="l" defTabSz="488152" rtl="0" eaLnBrk="1" latinLnBrk="0" hangingPunct="1">
        <a:spcBef>
          <a:spcPct val="20000"/>
        </a:spcBef>
        <a:buFont typeface="Arial"/>
        <a:buChar char="•"/>
        <a:defRPr sz="2100" kern="1200">
          <a:solidFill>
            <a:schemeClr val="tx1"/>
          </a:solidFill>
          <a:latin typeface="+mn-lt"/>
          <a:ea typeface="+mn-ea"/>
          <a:cs typeface="+mn-cs"/>
        </a:defRPr>
      </a:lvl6pPr>
      <a:lvl7pPr marL="3172991" indent="-244076" algn="l" defTabSz="488152" rtl="0" eaLnBrk="1" latinLnBrk="0" hangingPunct="1">
        <a:spcBef>
          <a:spcPct val="20000"/>
        </a:spcBef>
        <a:buFont typeface="Arial"/>
        <a:buChar char="•"/>
        <a:defRPr sz="2100" kern="1200">
          <a:solidFill>
            <a:schemeClr val="tx1"/>
          </a:solidFill>
          <a:latin typeface="+mn-lt"/>
          <a:ea typeface="+mn-ea"/>
          <a:cs typeface="+mn-cs"/>
        </a:defRPr>
      </a:lvl7pPr>
      <a:lvl8pPr marL="3661143" indent="-244076" algn="l" defTabSz="488152" rtl="0" eaLnBrk="1" latinLnBrk="0" hangingPunct="1">
        <a:spcBef>
          <a:spcPct val="20000"/>
        </a:spcBef>
        <a:buFont typeface="Arial"/>
        <a:buChar char="•"/>
        <a:defRPr sz="2100" kern="1200">
          <a:solidFill>
            <a:schemeClr val="tx1"/>
          </a:solidFill>
          <a:latin typeface="+mn-lt"/>
          <a:ea typeface="+mn-ea"/>
          <a:cs typeface="+mn-cs"/>
        </a:defRPr>
      </a:lvl8pPr>
      <a:lvl9pPr marL="4149296" indent="-244076" algn="l" defTabSz="488152"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88152" rtl="0" eaLnBrk="1" latinLnBrk="0" hangingPunct="1">
        <a:defRPr sz="1900" kern="1200">
          <a:solidFill>
            <a:schemeClr val="tx1"/>
          </a:solidFill>
          <a:latin typeface="+mn-lt"/>
          <a:ea typeface="+mn-ea"/>
          <a:cs typeface="+mn-cs"/>
        </a:defRPr>
      </a:lvl1pPr>
      <a:lvl2pPr marL="488152" algn="l" defTabSz="488152" rtl="0" eaLnBrk="1" latinLnBrk="0" hangingPunct="1">
        <a:defRPr sz="1900" kern="1200">
          <a:solidFill>
            <a:schemeClr val="tx1"/>
          </a:solidFill>
          <a:latin typeface="+mn-lt"/>
          <a:ea typeface="+mn-ea"/>
          <a:cs typeface="+mn-cs"/>
        </a:defRPr>
      </a:lvl2pPr>
      <a:lvl3pPr marL="976305" algn="l" defTabSz="488152" rtl="0" eaLnBrk="1" latinLnBrk="0" hangingPunct="1">
        <a:defRPr sz="1900" kern="1200">
          <a:solidFill>
            <a:schemeClr val="tx1"/>
          </a:solidFill>
          <a:latin typeface="+mn-lt"/>
          <a:ea typeface="+mn-ea"/>
          <a:cs typeface="+mn-cs"/>
        </a:defRPr>
      </a:lvl3pPr>
      <a:lvl4pPr marL="1464457" algn="l" defTabSz="488152" rtl="0" eaLnBrk="1" latinLnBrk="0" hangingPunct="1">
        <a:defRPr sz="1900" kern="1200">
          <a:solidFill>
            <a:schemeClr val="tx1"/>
          </a:solidFill>
          <a:latin typeface="+mn-lt"/>
          <a:ea typeface="+mn-ea"/>
          <a:cs typeface="+mn-cs"/>
        </a:defRPr>
      </a:lvl4pPr>
      <a:lvl5pPr marL="1952610" algn="l" defTabSz="488152" rtl="0" eaLnBrk="1" latinLnBrk="0" hangingPunct="1">
        <a:defRPr sz="1900" kern="1200">
          <a:solidFill>
            <a:schemeClr val="tx1"/>
          </a:solidFill>
          <a:latin typeface="+mn-lt"/>
          <a:ea typeface="+mn-ea"/>
          <a:cs typeface="+mn-cs"/>
        </a:defRPr>
      </a:lvl5pPr>
      <a:lvl6pPr marL="2440762" algn="l" defTabSz="488152" rtl="0" eaLnBrk="1" latinLnBrk="0" hangingPunct="1">
        <a:defRPr sz="1900" kern="1200">
          <a:solidFill>
            <a:schemeClr val="tx1"/>
          </a:solidFill>
          <a:latin typeface="+mn-lt"/>
          <a:ea typeface="+mn-ea"/>
          <a:cs typeface="+mn-cs"/>
        </a:defRPr>
      </a:lvl6pPr>
      <a:lvl7pPr marL="2928915" algn="l" defTabSz="488152" rtl="0" eaLnBrk="1" latinLnBrk="0" hangingPunct="1">
        <a:defRPr sz="1900" kern="1200">
          <a:solidFill>
            <a:schemeClr val="tx1"/>
          </a:solidFill>
          <a:latin typeface="+mn-lt"/>
          <a:ea typeface="+mn-ea"/>
          <a:cs typeface="+mn-cs"/>
        </a:defRPr>
      </a:lvl7pPr>
      <a:lvl8pPr marL="3417067" algn="l" defTabSz="488152" rtl="0" eaLnBrk="1" latinLnBrk="0" hangingPunct="1">
        <a:defRPr sz="1900" kern="1200">
          <a:solidFill>
            <a:schemeClr val="tx1"/>
          </a:solidFill>
          <a:latin typeface="+mn-lt"/>
          <a:ea typeface="+mn-ea"/>
          <a:cs typeface="+mn-cs"/>
        </a:defRPr>
      </a:lvl8pPr>
      <a:lvl9pPr marL="3905220" algn="l" defTabSz="488152"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771063" cy="7315200"/>
          </a:xfrm>
          <a:prstGeom prst="rect">
            <a:avLst/>
          </a:prstGeom>
        </p:spPr>
      </p:pic>
      <p:sp>
        <p:nvSpPr>
          <p:cNvPr id="2" name="Title Placeholder 1"/>
          <p:cNvSpPr>
            <a:spLocks noGrp="1"/>
          </p:cNvSpPr>
          <p:nvPr>
            <p:ph type="title"/>
          </p:nvPr>
        </p:nvSpPr>
        <p:spPr>
          <a:xfrm>
            <a:off x="589085" y="465667"/>
            <a:ext cx="8592893" cy="1538852"/>
          </a:xfrm>
          <a:prstGeom prst="rect">
            <a:avLst/>
          </a:prstGeom>
        </p:spPr>
        <p:txBody>
          <a:bodyPr vert="horz" lIns="97630" tIns="48815" rIns="97630" bIns="48815"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95681" y="2174281"/>
            <a:ext cx="7979701" cy="4214759"/>
          </a:xfrm>
          <a:prstGeom prst="rect">
            <a:avLst/>
          </a:prstGeom>
        </p:spPr>
        <p:txBody>
          <a:bodyPr vert="horz" lIns="97630" tIns="48815" rIns="97630" bIns="48815"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89085" y="6558800"/>
            <a:ext cx="2279915" cy="389467"/>
          </a:xfrm>
          <a:prstGeom prst="rect">
            <a:avLst/>
          </a:prstGeom>
        </p:spPr>
        <p:txBody>
          <a:bodyPr vert="horz" lIns="97630" tIns="48815" rIns="97630" bIns="48815" rtlCol="0" anchor="ctr"/>
          <a:lstStyle>
            <a:lvl1pPr algn="l">
              <a:defRPr sz="1500" b="0">
                <a:solidFill>
                  <a:schemeClr val="tx1">
                    <a:lumMod val="50000"/>
                    <a:lumOff val="50000"/>
                  </a:schemeClr>
                </a:solidFill>
                <a:latin typeface="Rage Italic" pitchFamily="66" charset="0"/>
                <a:cs typeface="Rage Italic" pitchFamily="66" charset="0"/>
              </a:defRPr>
            </a:lvl1pPr>
          </a:lstStyle>
          <a:p>
            <a:fld id="{2A1319CB-18D0-4B92-A0AD-C0ED93C266C7}" type="datetimeFigureOut">
              <a:rPr lang="es-SV" smtClean="0"/>
              <a:t>13/08/2012</a:t>
            </a:fld>
            <a:endParaRPr lang="es-SV"/>
          </a:p>
        </p:txBody>
      </p:sp>
      <p:sp>
        <p:nvSpPr>
          <p:cNvPr id="5" name="Footer Placeholder 4"/>
          <p:cNvSpPr>
            <a:spLocks noGrp="1"/>
          </p:cNvSpPr>
          <p:nvPr>
            <p:ph type="ftr" sz="quarter" idx="3"/>
          </p:nvPr>
        </p:nvSpPr>
        <p:spPr>
          <a:xfrm>
            <a:off x="3338447" y="6558800"/>
            <a:ext cx="3094170" cy="389467"/>
          </a:xfrm>
          <a:prstGeom prst="rect">
            <a:avLst/>
          </a:prstGeom>
        </p:spPr>
        <p:txBody>
          <a:bodyPr vert="horz" lIns="97630" tIns="48815" rIns="97630" bIns="48815" rtlCol="0" anchor="ctr"/>
          <a:lstStyle>
            <a:lvl1pPr algn="ctr">
              <a:defRPr sz="1500" b="0">
                <a:solidFill>
                  <a:schemeClr val="tx1">
                    <a:lumMod val="50000"/>
                    <a:lumOff val="50000"/>
                  </a:schemeClr>
                </a:solidFill>
                <a:latin typeface="Rage Italic" pitchFamily="66" charset="0"/>
                <a:cs typeface="Rage Italic" pitchFamily="66" charset="0"/>
              </a:defRPr>
            </a:lvl1pPr>
          </a:lstStyle>
          <a:p>
            <a:endParaRPr lang="es-SV"/>
          </a:p>
        </p:txBody>
      </p:sp>
      <p:sp>
        <p:nvSpPr>
          <p:cNvPr id="6" name="Slide Number Placeholder 5"/>
          <p:cNvSpPr>
            <a:spLocks noGrp="1"/>
          </p:cNvSpPr>
          <p:nvPr>
            <p:ph type="sldNum" sz="quarter" idx="4"/>
          </p:nvPr>
        </p:nvSpPr>
        <p:spPr>
          <a:xfrm>
            <a:off x="6902063" y="6558800"/>
            <a:ext cx="2279915" cy="389467"/>
          </a:xfrm>
          <a:prstGeom prst="rect">
            <a:avLst/>
          </a:prstGeom>
        </p:spPr>
        <p:txBody>
          <a:bodyPr vert="horz" lIns="97630" tIns="48815" rIns="97630" bIns="48815" rtlCol="0" anchor="ctr"/>
          <a:lstStyle>
            <a:lvl1pPr algn="r">
              <a:defRPr sz="1500" b="0">
                <a:solidFill>
                  <a:schemeClr val="tx1">
                    <a:lumMod val="50000"/>
                    <a:lumOff val="50000"/>
                  </a:schemeClr>
                </a:solidFill>
                <a:latin typeface="Rage Italic" pitchFamily="66" charset="0"/>
                <a:cs typeface="Rage Italic" pitchFamily="66" charset="0"/>
              </a:defRPr>
            </a:lvl1pPr>
          </a:lstStyle>
          <a:p>
            <a:fld id="{19692CF4-A58F-4DF5-8A43-7D6FBAE11221}" type="slidenum">
              <a:rPr lang="es-SV" smtClean="0"/>
              <a:t>‹Nº›</a:t>
            </a:fld>
            <a:endParaRPr lang="es-SV"/>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88152" rtl="0" eaLnBrk="1" latinLnBrk="0" hangingPunct="1">
        <a:spcBef>
          <a:spcPct val="0"/>
        </a:spcBef>
        <a:buNone/>
        <a:defRPr sz="51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4076" indent="-244076" algn="l" defTabSz="488152" rtl="0" eaLnBrk="1" latinLnBrk="0" hangingPunct="1">
        <a:spcBef>
          <a:spcPct val="20000"/>
        </a:spcBef>
        <a:buClr>
          <a:schemeClr val="accent1"/>
        </a:buClr>
        <a:buSzPct val="95000"/>
        <a:buFont typeface="Rage Italic" pitchFamily="66" charset="0"/>
        <a:buChar char="0"/>
        <a:defRPr sz="2600" kern="1200">
          <a:solidFill>
            <a:schemeClr val="tx1">
              <a:lumMod val="75000"/>
              <a:lumOff val="25000"/>
            </a:schemeClr>
          </a:solidFill>
          <a:latin typeface="+mn-lt"/>
          <a:ea typeface="+mn-ea"/>
          <a:cs typeface="+mn-cs"/>
        </a:defRPr>
      </a:lvl1pPr>
      <a:lvl2pPr marL="595546" indent="-244076" algn="l" defTabSz="488152" rtl="0" eaLnBrk="1" latinLnBrk="0" hangingPunct="1">
        <a:spcBef>
          <a:spcPct val="20000"/>
        </a:spcBef>
        <a:buClr>
          <a:schemeClr val="accent1"/>
        </a:buClr>
        <a:buSzPct val="95000"/>
        <a:buFont typeface="Rage Italic" pitchFamily="66" charset="0"/>
        <a:buChar char="0"/>
        <a:defRPr sz="2300" kern="1200">
          <a:solidFill>
            <a:schemeClr val="tx1">
              <a:lumMod val="75000"/>
              <a:lumOff val="25000"/>
            </a:schemeClr>
          </a:solidFill>
          <a:latin typeface="+mn-lt"/>
          <a:ea typeface="+mn-ea"/>
          <a:cs typeface="+mn-cs"/>
        </a:defRPr>
      </a:lvl2pPr>
      <a:lvl3pPr marL="878674" indent="-195261" algn="l" defTabSz="488152" rtl="0" eaLnBrk="1" latinLnBrk="0" hangingPunct="1">
        <a:spcBef>
          <a:spcPct val="20000"/>
        </a:spcBef>
        <a:buClr>
          <a:schemeClr val="accent1"/>
        </a:buClr>
        <a:buSzPct val="95000"/>
        <a:buFont typeface="Rage Italic" pitchFamily="66" charset="0"/>
        <a:buChar char="0"/>
        <a:defRPr sz="2100" kern="1200">
          <a:solidFill>
            <a:schemeClr val="tx1">
              <a:lumMod val="75000"/>
              <a:lumOff val="25000"/>
            </a:schemeClr>
          </a:solidFill>
          <a:latin typeface="+mn-lt"/>
          <a:ea typeface="+mn-ea"/>
          <a:cs typeface="+mn-cs"/>
        </a:defRPr>
      </a:lvl3pPr>
      <a:lvl4pPr marL="1171566" indent="-195261" algn="l" defTabSz="488152" rtl="0" eaLnBrk="1" latinLnBrk="0" hangingPunct="1">
        <a:spcBef>
          <a:spcPct val="20000"/>
        </a:spcBef>
        <a:buClr>
          <a:schemeClr val="accent1"/>
        </a:buClr>
        <a:buSzPct val="95000"/>
        <a:buFont typeface="Rage Italic" pitchFamily="66" charset="0"/>
        <a:buChar char="0"/>
        <a:defRPr sz="1700" kern="1200">
          <a:solidFill>
            <a:schemeClr val="tx1">
              <a:lumMod val="75000"/>
              <a:lumOff val="25000"/>
            </a:schemeClr>
          </a:solidFill>
          <a:latin typeface="+mn-lt"/>
          <a:ea typeface="+mn-ea"/>
          <a:cs typeface="+mn-cs"/>
        </a:defRPr>
      </a:lvl4pPr>
      <a:lvl5pPr marL="1513273" indent="-195261" algn="l" defTabSz="488152" rtl="0" eaLnBrk="1" latinLnBrk="0" hangingPunct="1">
        <a:spcBef>
          <a:spcPct val="20000"/>
        </a:spcBef>
        <a:buClr>
          <a:schemeClr val="accent1"/>
        </a:buClr>
        <a:buSzPct val="95000"/>
        <a:buFont typeface="Rage Italic" pitchFamily="66" charset="0"/>
        <a:buChar char="0"/>
        <a:defRPr sz="1500" kern="1200" baseline="0">
          <a:solidFill>
            <a:schemeClr val="tx1">
              <a:lumMod val="75000"/>
              <a:lumOff val="25000"/>
            </a:schemeClr>
          </a:solidFill>
          <a:latin typeface="+mn-lt"/>
          <a:ea typeface="+mn-ea"/>
          <a:cs typeface="+mn-cs"/>
        </a:defRPr>
      </a:lvl5pPr>
      <a:lvl6pPr marL="1757349" indent="-195261" algn="l" defTabSz="488152"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6pPr>
      <a:lvl7pPr marL="2050240" indent="-195261" algn="l" defTabSz="488152"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7pPr>
      <a:lvl8pPr marL="2343132" indent="-195261" algn="l" defTabSz="488152"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8pPr>
      <a:lvl9pPr marL="2636023" indent="-195261" algn="l" defTabSz="488152" rtl="0" eaLnBrk="1" latinLnBrk="0" hangingPunct="1">
        <a:spcBef>
          <a:spcPct val="20000"/>
        </a:spcBef>
        <a:buClr>
          <a:schemeClr val="accent1"/>
        </a:buClr>
        <a:buSzPct val="95000"/>
        <a:buFont typeface="Rage Italic" pitchFamily="66" charset="0"/>
        <a:buChar char="0"/>
        <a:defRPr sz="1500" kern="1200">
          <a:solidFill>
            <a:schemeClr val="tx1">
              <a:lumMod val="75000"/>
              <a:lumOff val="25000"/>
            </a:schemeClr>
          </a:solidFill>
          <a:latin typeface="+mn-lt"/>
          <a:ea typeface="+mn-ea"/>
          <a:cs typeface="+mn-cs"/>
        </a:defRPr>
      </a:lvl9pPr>
    </p:bodyStyle>
    <p:otherStyle>
      <a:defPPr>
        <a:defRPr lang="en-US"/>
      </a:defPPr>
      <a:lvl1pPr marL="0" algn="l" defTabSz="488152" rtl="0" eaLnBrk="1" latinLnBrk="0" hangingPunct="1">
        <a:defRPr sz="1900" kern="1200">
          <a:solidFill>
            <a:schemeClr val="tx1"/>
          </a:solidFill>
          <a:latin typeface="+mn-lt"/>
          <a:ea typeface="+mn-ea"/>
          <a:cs typeface="+mn-cs"/>
        </a:defRPr>
      </a:lvl1pPr>
      <a:lvl2pPr marL="488152" algn="l" defTabSz="488152" rtl="0" eaLnBrk="1" latinLnBrk="0" hangingPunct="1">
        <a:defRPr sz="1900" kern="1200">
          <a:solidFill>
            <a:schemeClr val="tx1"/>
          </a:solidFill>
          <a:latin typeface="+mn-lt"/>
          <a:ea typeface="+mn-ea"/>
          <a:cs typeface="+mn-cs"/>
        </a:defRPr>
      </a:lvl2pPr>
      <a:lvl3pPr marL="976305" algn="l" defTabSz="488152" rtl="0" eaLnBrk="1" latinLnBrk="0" hangingPunct="1">
        <a:defRPr sz="1900" kern="1200">
          <a:solidFill>
            <a:schemeClr val="tx1"/>
          </a:solidFill>
          <a:latin typeface="+mn-lt"/>
          <a:ea typeface="+mn-ea"/>
          <a:cs typeface="+mn-cs"/>
        </a:defRPr>
      </a:lvl3pPr>
      <a:lvl4pPr marL="1464457" algn="l" defTabSz="488152" rtl="0" eaLnBrk="1" latinLnBrk="0" hangingPunct="1">
        <a:defRPr sz="1900" kern="1200">
          <a:solidFill>
            <a:schemeClr val="tx1"/>
          </a:solidFill>
          <a:latin typeface="+mn-lt"/>
          <a:ea typeface="+mn-ea"/>
          <a:cs typeface="+mn-cs"/>
        </a:defRPr>
      </a:lvl4pPr>
      <a:lvl5pPr marL="1952610" algn="l" defTabSz="488152" rtl="0" eaLnBrk="1" latinLnBrk="0" hangingPunct="1">
        <a:defRPr sz="1900" kern="1200">
          <a:solidFill>
            <a:schemeClr val="tx1"/>
          </a:solidFill>
          <a:latin typeface="+mn-lt"/>
          <a:ea typeface="+mn-ea"/>
          <a:cs typeface="+mn-cs"/>
        </a:defRPr>
      </a:lvl5pPr>
      <a:lvl6pPr marL="2440762" algn="l" defTabSz="488152" rtl="0" eaLnBrk="1" latinLnBrk="0" hangingPunct="1">
        <a:defRPr sz="1900" kern="1200">
          <a:solidFill>
            <a:schemeClr val="tx1"/>
          </a:solidFill>
          <a:latin typeface="+mn-lt"/>
          <a:ea typeface="+mn-ea"/>
          <a:cs typeface="+mn-cs"/>
        </a:defRPr>
      </a:lvl6pPr>
      <a:lvl7pPr marL="2928915" algn="l" defTabSz="488152" rtl="0" eaLnBrk="1" latinLnBrk="0" hangingPunct="1">
        <a:defRPr sz="1900" kern="1200">
          <a:solidFill>
            <a:schemeClr val="tx1"/>
          </a:solidFill>
          <a:latin typeface="+mn-lt"/>
          <a:ea typeface="+mn-ea"/>
          <a:cs typeface="+mn-cs"/>
        </a:defRPr>
      </a:lvl7pPr>
      <a:lvl8pPr marL="3417067" algn="l" defTabSz="488152" rtl="0" eaLnBrk="1" latinLnBrk="0" hangingPunct="1">
        <a:defRPr sz="1900" kern="1200">
          <a:solidFill>
            <a:schemeClr val="tx1"/>
          </a:solidFill>
          <a:latin typeface="+mn-lt"/>
          <a:ea typeface="+mn-ea"/>
          <a:cs typeface="+mn-cs"/>
        </a:defRPr>
      </a:lvl8pPr>
      <a:lvl9pPr marL="3905220" algn="l" defTabSz="488152"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74399" y="4312081"/>
            <a:ext cx="1863539" cy="2036516"/>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53" name="Oval 52"/>
          <p:cNvSpPr>
            <a:spLocks noChangeAspect="1"/>
          </p:cNvSpPr>
          <p:nvPr/>
        </p:nvSpPr>
        <p:spPr>
          <a:xfrm>
            <a:off x="556342" y="1168331"/>
            <a:ext cx="2040161" cy="2036515"/>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52" name="Oval 51"/>
          <p:cNvSpPr>
            <a:spLocks noChangeAspect="1"/>
          </p:cNvSpPr>
          <p:nvPr/>
        </p:nvSpPr>
        <p:spPr>
          <a:xfrm>
            <a:off x="2007566" y="301796"/>
            <a:ext cx="2040161" cy="2036515"/>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54" name="Oval 53"/>
          <p:cNvSpPr>
            <a:spLocks noChangeAspect="1"/>
          </p:cNvSpPr>
          <p:nvPr/>
        </p:nvSpPr>
        <p:spPr>
          <a:xfrm>
            <a:off x="556341" y="6111077"/>
            <a:ext cx="2040162" cy="1273340"/>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30" name="Oval 129"/>
          <p:cNvSpPr>
            <a:spLocks noChangeAspect="1"/>
          </p:cNvSpPr>
          <p:nvPr/>
        </p:nvSpPr>
        <p:spPr>
          <a:xfrm>
            <a:off x="-49914" y="-65823"/>
            <a:ext cx="1548482" cy="1788868"/>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31" name="Oval 130"/>
          <p:cNvSpPr>
            <a:spLocks noChangeAspect="1"/>
          </p:cNvSpPr>
          <p:nvPr/>
        </p:nvSpPr>
        <p:spPr>
          <a:xfrm>
            <a:off x="987486" y="-172397"/>
            <a:ext cx="2040161" cy="2036515"/>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32" name="Oval 131"/>
          <p:cNvSpPr>
            <a:spLocks noChangeAspect="1"/>
          </p:cNvSpPr>
          <p:nvPr/>
        </p:nvSpPr>
        <p:spPr>
          <a:xfrm>
            <a:off x="1" y="704788"/>
            <a:ext cx="2040161" cy="2036515"/>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33" name="Oval 132"/>
          <p:cNvSpPr>
            <a:spLocks noChangeAspect="1"/>
          </p:cNvSpPr>
          <p:nvPr/>
        </p:nvSpPr>
        <p:spPr>
          <a:xfrm>
            <a:off x="8011685" y="-65823"/>
            <a:ext cx="1810668" cy="1788868"/>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34" name="Oval 133"/>
          <p:cNvSpPr>
            <a:spLocks noChangeAspect="1"/>
          </p:cNvSpPr>
          <p:nvPr/>
        </p:nvSpPr>
        <p:spPr>
          <a:xfrm>
            <a:off x="6537019" y="-65822"/>
            <a:ext cx="2040162" cy="1819145"/>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35" name="Oval 134"/>
          <p:cNvSpPr>
            <a:spLocks noChangeAspect="1"/>
          </p:cNvSpPr>
          <p:nvPr/>
        </p:nvSpPr>
        <p:spPr>
          <a:xfrm>
            <a:off x="8008397" y="1168330"/>
            <a:ext cx="1813956" cy="2036516"/>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36" name="Oval 135"/>
          <p:cNvSpPr>
            <a:spLocks noChangeAspect="1"/>
          </p:cNvSpPr>
          <p:nvPr/>
        </p:nvSpPr>
        <p:spPr>
          <a:xfrm>
            <a:off x="8609172" y="5483036"/>
            <a:ext cx="1215179" cy="1877044"/>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37" name="Oval 136"/>
          <p:cNvSpPr>
            <a:spLocks noChangeAspect="1"/>
          </p:cNvSpPr>
          <p:nvPr/>
        </p:nvSpPr>
        <p:spPr>
          <a:xfrm>
            <a:off x="7118548" y="4653773"/>
            <a:ext cx="2040161" cy="2036515"/>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38" name="Oval 137"/>
          <p:cNvSpPr>
            <a:spLocks noChangeAspect="1"/>
          </p:cNvSpPr>
          <p:nvPr/>
        </p:nvSpPr>
        <p:spPr>
          <a:xfrm>
            <a:off x="-74400" y="5278684"/>
            <a:ext cx="1446703" cy="2036516"/>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39" name="Oval 138"/>
          <p:cNvSpPr>
            <a:spLocks noChangeAspect="1"/>
          </p:cNvSpPr>
          <p:nvPr/>
        </p:nvSpPr>
        <p:spPr>
          <a:xfrm>
            <a:off x="757056" y="5109692"/>
            <a:ext cx="2040161" cy="2036515"/>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40" name="Oval 139"/>
          <p:cNvSpPr>
            <a:spLocks noChangeAspect="1"/>
          </p:cNvSpPr>
          <p:nvPr/>
        </p:nvSpPr>
        <p:spPr>
          <a:xfrm>
            <a:off x="6537020" y="836255"/>
            <a:ext cx="2040161" cy="2036515"/>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41" name="Oval 140"/>
          <p:cNvSpPr>
            <a:spLocks noChangeAspect="1"/>
          </p:cNvSpPr>
          <p:nvPr/>
        </p:nvSpPr>
        <p:spPr>
          <a:xfrm>
            <a:off x="6901993" y="5483036"/>
            <a:ext cx="2040161" cy="2036515"/>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118" name="Oval 117"/>
          <p:cNvSpPr>
            <a:spLocks noChangeAspect="1"/>
          </p:cNvSpPr>
          <p:nvPr/>
        </p:nvSpPr>
        <p:spPr>
          <a:xfrm>
            <a:off x="8974123" y="637718"/>
            <a:ext cx="848230" cy="1336446"/>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19" name="Oval 118"/>
          <p:cNvSpPr>
            <a:spLocks noChangeAspect="1"/>
          </p:cNvSpPr>
          <p:nvPr/>
        </p:nvSpPr>
        <p:spPr>
          <a:xfrm>
            <a:off x="6785567" y="220280"/>
            <a:ext cx="1112683" cy="1110694"/>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20" name="Oval 119"/>
          <p:cNvSpPr>
            <a:spLocks noChangeAspect="1"/>
          </p:cNvSpPr>
          <p:nvPr/>
        </p:nvSpPr>
        <p:spPr>
          <a:xfrm>
            <a:off x="7343394" y="1547355"/>
            <a:ext cx="1301796" cy="1299470"/>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21" name="Oval 120"/>
          <p:cNvSpPr>
            <a:spLocks noChangeAspect="1"/>
          </p:cNvSpPr>
          <p:nvPr/>
        </p:nvSpPr>
        <p:spPr>
          <a:xfrm>
            <a:off x="7714126" y="2186589"/>
            <a:ext cx="1112683" cy="1110694"/>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22" name="Oval 121"/>
          <p:cNvSpPr>
            <a:spLocks noChangeAspect="1"/>
          </p:cNvSpPr>
          <p:nvPr/>
        </p:nvSpPr>
        <p:spPr>
          <a:xfrm>
            <a:off x="8280843" y="2839076"/>
            <a:ext cx="770773" cy="769395"/>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23" name="Oval 122"/>
          <p:cNvSpPr>
            <a:spLocks noChangeAspect="1"/>
          </p:cNvSpPr>
          <p:nvPr/>
        </p:nvSpPr>
        <p:spPr>
          <a:xfrm>
            <a:off x="732033" y="-107707"/>
            <a:ext cx="1275534" cy="744336"/>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24" name="Oval 123"/>
          <p:cNvSpPr>
            <a:spLocks noChangeAspect="1"/>
          </p:cNvSpPr>
          <p:nvPr/>
        </p:nvSpPr>
        <p:spPr>
          <a:xfrm>
            <a:off x="1605684" y="-107707"/>
            <a:ext cx="1099595" cy="490548"/>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25" name="Oval 124"/>
          <p:cNvSpPr>
            <a:spLocks noChangeAspect="1"/>
          </p:cNvSpPr>
          <p:nvPr/>
        </p:nvSpPr>
        <p:spPr>
          <a:xfrm>
            <a:off x="-74398" y="-107707"/>
            <a:ext cx="630741" cy="653108"/>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26" name="Oval 125"/>
          <p:cNvSpPr>
            <a:spLocks noChangeAspect="1"/>
          </p:cNvSpPr>
          <p:nvPr/>
        </p:nvSpPr>
        <p:spPr>
          <a:xfrm>
            <a:off x="296458" y="4609902"/>
            <a:ext cx="1492681" cy="1490013"/>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27" name="Oval 126"/>
          <p:cNvSpPr>
            <a:spLocks noChangeAspect="1"/>
          </p:cNvSpPr>
          <p:nvPr/>
        </p:nvSpPr>
        <p:spPr>
          <a:xfrm>
            <a:off x="6189335" y="6922630"/>
            <a:ext cx="1192466" cy="473354"/>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28" name="Oval 127"/>
          <p:cNvSpPr>
            <a:spLocks noChangeAspect="1"/>
          </p:cNvSpPr>
          <p:nvPr/>
        </p:nvSpPr>
        <p:spPr>
          <a:xfrm>
            <a:off x="6548236" y="6836096"/>
            <a:ext cx="1321849" cy="559887"/>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29" name="Oval 128"/>
          <p:cNvSpPr>
            <a:spLocks noChangeAspect="1"/>
          </p:cNvSpPr>
          <p:nvPr/>
        </p:nvSpPr>
        <p:spPr>
          <a:xfrm>
            <a:off x="8097304" y="6836098"/>
            <a:ext cx="1294482" cy="559886"/>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97" name="Oval 96"/>
          <p:cNvSpPr>
            <a:spLocks noChangeAspect="1"/>
          </p:cNvSpPr>
          <p:nvPr/>
        </p:nvSpPr>
        <p:spPr>
          <a:xfrm>
            <a:off x="11832" y="5271452"/>
            <a:ext cx="653146" cy="651979"/>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98" name="Oval 97"/>
          <p:cNvSpPr>
            <a:spLocks noChangeAspect="1"/>
          </p:cNvSpPr>
          <p:nvPr/>
        </p:nvSpPr>
        <p:spPr>
          <a:xfrm>
            <a:off x="-74399" y="6584074"/>
            <a:ext cx="831456" cy="800343"/>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99" name="Oval 98"/>
          <p:cNvSpPr>
            <a:spLocks noChangeAspect="1"/>
          </p:cNvSpPr>
          <p:nvPr/>
        </p:nvSpPr>
        <p:spPr>
          <a:xfrm>
            <a:off x="-74399" y="5502480"/>
            <a:ext cx="602168" cy="957397"/>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00" name="Oval 99"/>
          <p:cNvSpPr>
            <a:spLocks noChangeAspect="1"/>
          </p:cNvSpPr>
          <p:nvPr/>
        </p:nvSpPr>
        <p:spPr>
          <a:xfrm>
            <a:off x="-27524" y="514545"/>
            <a:ext cx="639453" cy="96608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01" name="Oval 100"/>
          <p:cNvSpPr>
            <a:spLocks noChangeAspect="1"/>
          </p:cNvSpPr>
          <p:nvPr/>
        </p:nvSpPr>
        <p:spPr>
          <a:xfrm>
            <a:off x="506728" y="892580"/>
            <a:ext cx="973278" cy="971538"/>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02" name="Oval 101"/>
          <p:cNvSpPr>
            <a:spLocks noChangeAspect="1"/>
          </p:cNvSpPr>
          <p:nvPr/>
        </p:nvSpPr>
        <p:spPr>
          <a:xfrm>
            <a:off x="341115" y="1549078"/>
            <a:ext cx="826002" cy="824526"/>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03" name="Oval 102"/>
          <p:cNvSpPr>
            <a:spLocks noChangeAspect="1"/>
          </p:cNvSpPr>
          <p:nvPr/>
        </p:nvSpPr>
        <p:spPr>
          <a:xfrm>
            <a:off x="396716" y="2012782"/>
            <a:ext cx="652223" cy="651057"/>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04" name="Oval 103"/>
          <p:cNvSpPr>
            <a:spLocks noChangeAspect="1"/>
          </p:cNvSpPr>
          <p:nvPr/>
        </p:nvSpPr>
        <p:spPr>
          <a:xfrm>
            <a:off x="165283" y="2047661"/>
            <a:ext cx="557545" cy="556548"/>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05" name="Oval 104"/>
          <p:cNvSpPr>
            <a:spLocks noChangeAspect="1"/>
          </p:cNvSpPr>
          <p:nvPr/>
        </p:nvSpPr>
        <p:spPr>
          <a:xfrm>
            <a:off x="7803297" y="-65823"/>
            <a:ext cx="973279" cy="800889"/>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06" name="Oval 105"/>
          <p:cNvSpPr>
            <a:spLocks noChangeAspect="1"/>
          </p:cNvSpPr>
          <p:nvPr/>
        </p:nvSpPr>
        <p:spPr>
          <a:xfrm>
            <a:off x="9315982" y="-65822"/>
            <a:ext cx="506371" cy="653878"/>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07" name="Oval 106"/>
          <p:cNvSpPr>
            <a:spLocks noChangeAspect="1"/>
          </p:cNvSpPr>
          <p:nvPr/>
        </p:nvSpPr>
        <p:spPr>
          <a:xfrm>
            <a:off x="8279585" y="301796"/>
            <a:ext cx="1205911" cy="120375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08" name="Oval 107"/>
          <p:cNvSpPr>
            <a:spLocks noChangeAspect="1"/>
          </p:cNvSpPr>
          <p:nvPr/>
        </p:nvSpPr>
        <p:spPr>
          <a:xfrm>
            <a:off x="9526058" y="799576"/>
            <a:ext cx="296295" cy="968525"/>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09" name="Oval 108"/>
          <p:cNvSpPr>
            <a:spLocks noChangeAspect="1"/>
          </p:cNvSpPr>
          <p:nvPr/>
        </p:nvSpPr>
        <p:spPr>
          <a:xfrm>
            <a:off x="8111426" y="777065"/>
            <a:ext cx="1036235" cy="103438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10" name="Oval 109"/>
          <p:cNvSpPr>
            <a:spLocks noChangeAspect="1"/>
          </p:cNvSpPr>
          <p:nvPr/>
        </p:nvSpPr>
        <p:spPr>
          <a:xfrm>
            <a:off x="7982310" y="1414908"/>
            <a:ext cx="649898" cy="64873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11" name="Oval 110"/>
          <p:cNvSpPr>
            <a:spLocks noChangeAspect="1"/>
          </p:cNvSpPr>
          <p:nvPr/>
        </p:nvSpPr>
        <p:spPr>
          <a:xfrm>
            <a:off x="8153176" y="5985523"/>
            <a:ext cx="788978" cy="78756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12" name="Oval 111"/>
          <p:cNvSpPr>
            <a:spLocks noChangeAspect="1"/>
          </p:cNvSpPr>
          <p:nvPr/>
        </p:nvSpPr>
        <p:spPr>
          <a:xfrm>
            <a:off x="7451058" y="5591738"/>
            <a:ext cx="788978" cy="787568"/>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13" name="Oval 112"/>
          <p:cNvSpPr>
            <a:spLocks noChangeAspect="1"/>
          </p:cNvSpPr>
          <p:nvPr/>
        </p:nvSpPr>
        <p:spPr>
          <a:xfrm>
            <a:off x="8008398" y="5256711"/>
            <a:ext cx="788978" cy="78756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14" name="Oval 113"/>
          <p:cNvSpPr>
            <a:spLocks noChangeAspect="1"/>
          </p:cNvSpPr>
          <p:nvPr/>
        </p:nvSpPr>
        <p:spPr>
          <a:xfrm>
            <a:off x="8793352" y="6044278"/>
            <a:ext cx="647166" cy="6460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15" name="Oval 114"/>
          <p:cNvSpPr>
            <a:spLocks noChangeAspect="1"/>
          </p:cNvSpPr>
          <p:nvPr/>
        </p:nvSpPr>
        <p:spPr>
          <a:xfrm>
            <a:off x="8632208" y="4371032"/>
            <a:ext cx="591509" cy="590452"/>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16" name="Oval 115"/>
          <p:cNvSpPr>
            <a:spLocks noChangeAspect="1"/>
          </p:cNvSpPr>
          <p:nvPr/>
        </p:nvSpPr>
        <p:spPr>
          <a:xfrm>
            <a:off x="8988669" y="5395071"/>
            <a:ext cx="591509" cy="590452"/>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117" name="Oval 116"/>
          <p:cNvSpPr>
            <a:spLocks noChangeAspect="1"/>
          </p:cNvSpPr>
          <p:nvPr/>
        </p:nvSpPr>
        <p:spPr>
          <a:xfrm>
            <a:off x="9284423" y="5109691"/>
            <a:ext cx="537930" cy="590453"/>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2" name="Title Placeholder 1"/>
          <p:cNvSpPr>
            <a:spLocks noGrp="1"/>
          </p:cNvSpPr>
          <p:nvPr>
            <p:ph type="title"/>
          </p:nvPr>
        </p:nvSpPr>
        <p:spPr>
          <a:xfrm>
            <a:off x="1078666" y="720773"/>
            <a:ext cx="7613728" cy="986107"/>
          </a:xfrm>
          <a:prstGeom prst="rect">
            <a:avLst/>
          </a:prstGeom>
        </p:spPr>
        <p:txBody>
          <a:bodyPr vert="horz" lIns="97630" tIns="48815" rIns="97630" bIns="48815"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78667" y="1927852"/>
            <a:ext cx="7613727" cy="4321533"/>
          </a:xfrm>
          <a:prstGeom prst="rect">
            <a:avLst/>
          </a:prstGeom>
        </p:spPr>
        <p:txBody>
          <a:bodyPr vert="horz" lIns="97630" tIns="48815" rIns="97630" bIns="48815"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6878794" y="6348598"/>
            <a:ext cx="2279915" cy="389467"/>
          </a:xfrm>
          <a:prstGeom prst="rect">
            <a:avLst/>
          </a:prstGeom>
        </p:spPr>
        <p:txBody>
          <a:bodyPr vert="horz" lIns="97630" tIns="48815" rIns="97630" bIns="48815" rtlCol="0" anchor="b"/>
          <a:lstStyle>
            <a:lvl1pPr algn="r">
              <a:defRPr sz="1000">
                <a:solidFill>
                  <a:schemeClr val="tx1">
                    <a:tint val="75000"/>
                  </a:schemeClr>
                </a:solidFill>
              </a:defRPr>
            </a:lvl1pPr>
          </a:lstStyle>
          <a:p>
            <a:fld id="{2A1319CB-18D0-4B92-A0AD-C0ED93C266C7}" type="datetimeFigureOut">
              <a:rPr lang="es-SV" smtClean="0"/>
              <a:t>13/08/2012</a:t>
            </a:fld>
            <a:endParaRPr lang="es-SV"/>
          </a:p>
        </p:txBody>
      </p:sp>
      <p:sp>
        <p:nvSpPr>
          <p:cNvPr id="5" name="Footer Placeholder 4"/>
          <p:cNvSpPr>
            <a:spLocks noGrp="1"/>
          </p:cNvSpPr>
          <p:nvPr>
            <p:ph type="ftr" sz="quarter" idx="3"/>
          </p:nvPr>
        </p:nvSpPr>
        <p:spPr>
          <a:xfrm>
            <a:off x="1261931" y="6348598"/>
            <a:ext cx="5616864" cy="389467"/>
          </a:xfrm>
          <a:prstGeom prst="rect">
            <a:avLst/>
          </a:prstGeom>
        </p:spPr>
        <p:txBody>
          <a:bodyPr vert="horz" lIns="97630" tIns="48815" rIns="97630" bIns="48815" rtlCol="0" anchor="b"/>
          <a:lstStyle>
            <a:lvl1pPr algn="l">
              <a:defRPr sz="1000">
                <a:solidFill>
                  <a:schemeClr val="tx1">
                    <a:tint val="75000"/>
                  </a:schemeClr>
                </a:solidFill>
              </a:defRPr>
            </a:lvl1pPr>
          </a:lstStyle>
          <a:p>
            <a:endParaRPr lang="es-SV"/>
          </a:p>
        </p:txBody>
      </p:sp>
      <p:sp>
        <p:nvSpPr>
          <p:cNvPr id="6" name="Slide Number Placeholder 5"/>
          <p:cNvSpPr>
            <a:spLocks noGrp="1"/>
          </p:cNvSpPr>
          <p:nvPr>
            <p:ph type="sldNum" sz="quarter" idx="4"/>
          </p:nvPr>
        </p:nvSpPr>
        <p:spPr>
          <a:xfrm>
            <a:off x="611929" y="6348598"/>
            <a:ext cx="650001" cy="389467"/>
          </a:xfrm>
          <a:prstGeom prst="rect">
            <a:avLst/>
          </a:prstGeom>
        </p:spPr>
        <p:txBody>
          <a:bodyPr vert="horz" lIns="97630" tIns="48815" rIns="97630" bIns="48815" rtlCol="0" anchor="b"/>
          <a:lstStyle>
            <a:lvl1pPr algn="l">
              <a:defRPr sz="1900">
                <a:solidFill>
                  <a:schemeClr val="tx1">
                    <a:tint val="75000"/>
                  </a:schemeClr>
                </a:solidFill>
              </a:defRPr>
            </a:lvl1pPr>
          </a:lstStyle>
          <a:p>
            <a:fld id="{19692CF4-A58F-4DF5-8A43-7D6FBAE11221}" type="slidenum">
              <a:rPr lang="es-SV" smtClean="0"/>
              <a:t>‹Nº›</a:t>
            </a:fld>
            <a:endParaRPr lang="es-SV"/>
          </a:p>
        </p:txBody>
      </p:sp>
      <p:sp>
        <p:nvSpPr>
          <p:cNvPr id="55" name="Oval 54"/>
          <p:cNvSpPr>
            <a:spLocks noChangeAspect="1"/>
          </p:cNvSpPr>
          <p:nvPr/>
        </p:nvSpPr>
        <p:spPr>
          <a:xfrm>
            <a:off x="1691741" y="5817838"/>
            <a:ext cx="2040162" cy="1566579"/>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57" name="Oval 56"/>
          <p:cNvSpPr>
            <a:spLocks noChangeAspect="1"/>
          </p:cNvSpPr>
          <p:nvPr/>
        </p:nvSpPr>
        <p:spPr>
          <a:xfrm>
            <a:off x="9158709" y="3608471"/>
            <a:ext cx="327316" cy="326731"/>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58" name="Oval 57"/>
          <p:cNvSpPr>
            <a:spLocks noChangeAspect="1"/>
          </p:cNvSpPr>
          <p:nvPr/>
        </p:nvSpPr>
        <p:spPr>
          <a:xfrm>
            <a:off x="8974123" y="3771837"/>
            <a:ext cx="327316" cy="326731"/>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59" name="Oval 58"/>
          <p:cNvSpPr>
            <a:spLocks noChangeAspect="1"/>
          </p:cNvSpPr>
          <p:nvPr/>
        </p:nvSpPr>
        <p:spPr>
          <a:xfrm>
            <a:off x="9198742" y="3934397"/>
            <a:ext cx="327316" cy="326731"/>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60" name="Oval 59"/>
          <p:cNvSpPr>
            <a:spLocks noChangeAspect="1"/>
          </p:cNvSpPr>
          <p:nvPr/>
        </p:nvSpPr>
        <p:spPr>
          <a:xfrm>
            <a:off x="165284" y="2878857"/>
            <a:ext cx="499695" cy="498802"/>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61" name="Oval 60"/>
          <p:cNvSpPr>
            <a:spLocks noChangeAspect="1"/>
          </p:cNvSpPr>
          <p:nvPr/>
        </p:nvSpPr>
        <p:spPr>
          <a:xfrm>
            <a:off x="506727" y="3377659"/>
            <a:ext cx="490231" cy="48935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62" name="Oval 61"/>
          <p:cNvSpPr>
            <a:spLocks noChangeAspect="1"/>
          </p:cNvSpPr>
          <p:nvPr/>
        </p:nvSpPr>
        <p:spPr>
          <a:xfrm>
            <a:off x="288792" y="3608472"/>
            <a:ext cx="376187" cy="37551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
        <p:nvSpPr>
          <p:cNvPr id="63" name="Oval 62"/>
          <p:cNvSpPr>
            <a:spLocks noChangeAspect="1"/>
          </p:cNvSpPr>
          <p:nvPr/>
        </p:nvSpPr>
        <p:spPr>
          <a:xfrm>
            <a:off x="-92539" y="2753578"/>
            <a:ext cx="1453735" cy="2036516"/>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ln w="317500">
                <a:solidFill>
                  <a:schemeClr val="tx1"/>
                </a:solidFill>
              </a:ln>
            </a:endParaRPr>
          </a:p>
        </p:txBody>
      </p:sp>
      <p:sp>
        <p:nvSpPr>
          <p:cNvPr id="64" name="Oval 63"/>
          <p:cNvSpPr>
            <a:spLocks noChangeAspect="1"/>
          </p:cNvSpPr>
          <p:nvPr/>
        </p:nvSpPr>
        <p:spPr>
          <a:xfrm>
            <a:off x="6596455" y="2555111"/>
            <a:ext cx="1301796" cy="1299470"/>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lIns="97630" tIns="48815" rIns="97630" bIns="48815"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488152" rtl="0" eaLnBrk="1" latinLnBrk="0" hangingPunct="1">
        <a:spcBef>
          <a:spcPct val="0"/>
        </a:spcBef>
        <a:buNone/>
        <a:defRPr sz="34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6114" indent="-366114" algn="l" defTabSz="488152" rtl="0" eaLnBrk="1" latinLnBrk="0" hangingPunct="1">
        <a:spcBef>
          <a:spcPct val="20000"/>
        </a:spcBef>
        <a:spcAft>
          <a:spcPts val="641"/>
        </a:spcAft>
        <a:buClr>
          <a:schemeClr val="tx2"/>
        </a:buClr>
        <a:buFont typeface="Wingdings 2" charset="2"/>
        <a:buChar char=""/>
        <a:defRPr sz="1900" kern="1200">
          <a:solidFill>
            <a:schemeClr val="tx1"/>
          </a:solidFill>
          <a:latin typeface="+mn-lt"/>
          <a:ea typeface="+mn-ea"/>
          <a:cs typeface="+mn-cs"/>
        </a:defRPr>
      </a:lvl1pPr>
      <a:lvl2pPr marL="793248" indent="-305095" algn="l" defTabSz="488152" rtl="0" eaLnBrk="1" latinLnBrk="0" hangingPunct="1">
        <a:spcBef>
          <a:spcPct val="20000"/>
        </a:spcBef>
        <a:spcAft>
          <a:spcPts val="641"/>
        </a:spcAft>
        <a:buClr>
          <a:schemeClr val="tx2"/>
        </a:buClr>
        <a:buFont typeface="Wingdings 2" charset="2"/>
        <a:buChar char=""/>
        <a:defRPr sz="1700" kern="1200">
          <a:solidFill>
            <a:schemeClr val="tx1"/>
          </a:solidFill>
          <a:latin typeface="+mn-lt"/>
          <a:ea typeface="+mn-ea"/>
          <a:cs typeface="+mn-cs"/>
        </a:defRPr>
      </a:lvl2pPr>
      <a:lvl3pPr marL="1220381" indent="-244076" algn="l" defTabSz="488152" rtl="0" eaLnBrk="1" latinLnBrk="0" hangingPunct="1">
        <a:spcBef>
          <a:spcPct val="20000"/>
        </a:spcBef>
        <a:spcAft>
          <a:spcPts val="641"/>
        </a:spcAft>
        <a:buClr>
          <a:schemeClr val="tx2"/>
        </a:buClr>
        <a:buFont typeface="Wingdings 2" charset="2"/>
        <a:buChar char=""/>
        <a:defRPr sz="1500" kern="1200">
          <a:solidFill>
            <a:schemeClr val="tx1"/>
          </a:solidFill>
          <a:latin typeface="+mn-lt"/>
          <a:ea typeface="+mn-ea"/>
          <a:cs typeface="+mn-cs"/>
        </a:defRPr>
      </a:lvl3pPr>
      <a:lvl4pPr marL="1708534" indent="-244076" algn="l" defTabSz="488152" rtl="0" eaLnBrk="1" latinLnBrk="0" hangingPunct="1">
        <a:spcBef>
          <a:spcPct val="20000"/>
        </a:spcBef>
        <a:spcAft>
          <a:spcPts val="641"/>
        </a:spcAft>
        <a:buClr>
          <a:schemeClr val="tx2"/>
        </a:buClr>
        <a:buFont typeface="Wingdings 2" charset="2"/>
        <a:buChar char=""/>
        <a:defRPr sz="1300" kern="1200">
          <a:solidFill>
            <a:schemeClr val="tx1"/>
          </a:solidFill>
          <a:latin typeface="+mn-lt"/>
          <a:ea typeface="+mn-ea"/>
          <a:cs typeface="+mn-cs"/>
        </a:defRPr>
      </a:lvl4pPr>
      <a:lvl5pPr marL="2196686" indent="-244076" algn="l" defTabSz="488152" rtl="0" eaLnBrk="1" latinLnBrk="0" hangingPunct="1">
        <a:spcBef>
          <a:spcPct val="20000"/>
        </a:spcBef>
        <a:spcAft>
          <a:spcPts val="641"/>
        </a:spcAft>
        <a:buClr>
          <a:schemeClr val="tx2"/>
        </a:buClr>
        <a:buFont typeface="Wingdings 2" charset="2"/>
        <a:buChar char=""/>
        <a:defRPr sz="1300" kern="1200">
          <a:solidFill>
            <a:schemeClr val="tx1"/>
          </a:solidFill>
          <a:latin typeface="+mn-lt"/>
          <a:ea typeface="+mn-ea"/>
          <a:cs typeface="+mn-cs"/>
        </a:defRPr>
      </a:lvl5pPr>
      <a:lvl6pPr marL="2684838" indent="-244076" algn="l" defTabSz="488152" rtl="0" eaLnBrk="1" latinLnBrk="0" hangingPunct="1">
        <a:spcBef>
          <a:spcPct val="20000"/>
        </a:spcBef>
        <a:buFont typeface="Arial"/>
        <a:buChar char="•"/>
        <a:defRPr sz="2100" kern="1200">
          <a:solidFill>
            <a:schemeClr val="tx1"/>
          </a:solidFill>
          <a:latin typeface="+mn-lt"/>
          <a:ea typeface="+mn-ea"/>
          <a:cs typeface="+mn-cs"/>
        </a:defRPr>
      </a:lvl6pPr>
      <a:lvl7pPr marL="3172991" indent="-244076" algn="l" defTabSz="488152" rtl="0" eaLnBrk="1" latinLnBrk="0" hangingPunct="1">
        <a:spcBef>
          <a:spcPct val="20000"/>
        </a:spcBef>
        <a:buFont typeface="Arial"/>
        <a:buChar char="•"/>
        <a:defRPr sz="2100" kern="1200">
          <a:solidFill>
            <a:schemeClr val="tx1"/>
          </a:solidFill>
          <a:latin typeface="+mn-lt"/>
          <a:ea typeface="+mn-ea"/>
          <a:cs typeface="+mn-cs"/>
        </a:defRPr>
      </a:lvl7pPr>
      <a:lvl8pPr marL="3661143" indent="-244076" algn="l" defTabSz="488152" rtl="0" eaLnBrk="1" latinLnBrk="0" hangingPunct="1">
        <a:spcBef>
          <a:spcPct val="20000"/>
        </a:spcBef>
        <a:buFont typeface="Arial"/>
        <a:buChar char="•"/>
        <a:defRPr sz="2100" kern="1200">
          <a:solidFill>
            <a:schemeClr val="tx1"/>
          </a:solidFill>
          <a:latin typeface="+mn-lt"/>
          <a:ea typeface="+mn-ea"/>
          <a:cs typeface="+mn-cs"/>
        </a:defRPr>
      </a:lvl8pPr>
      <a:lvl9pPr marL="4149296" indent="-244076" algn="l" defTabSz="488152"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88152" rtl="0" eaLnBrk="1" latinLnBrk="0" hangingPunct="1">
        <a:defRPr sz="1900" kern="1200">
          <a:solidFill>
            <a:schemeClr val="tx1"/>
          </a:solidFill>
          <a:latin typeface="+mn-lt"/>
          <a:ea typeface="+mn-ea"/>
          <a:cs typeface="+mn-cs"/>
        </a:defRPr>
      </a:lvl1pPr>
      <a:lvl2pPr marL="488152" algn="l" defTabSz="488152" rtl="0" eaLnBrk="1" latinLnBrk="0" hangingPunct="1">
        <a:defRPr sz="1900" kern="1200">
          <a:solidFill>
            <a:schemeClr val="tx1"/>
          </a:solidFill>
          <a:latin typeface="+mn-lt"/>
          <a:ea typeface="+mn-ea"/>
          <a:cs typeface="+mn-cs"/>
        </a:defRPr>
      </a:lvl2pPr>
      <a:lvl3pPr marL="976305" algn="l" defTabSz="488152" rtl="0" eaLnBrk="1" latinLnBrk="0" hangingPunct="1">
        <a:defRPr sz="1900" kern="1200">
          <a:solidFill>
            <a:schemeClr val="tx1"/>
          </a:solidFill>
          <a:latin typeface="+mn-lt"/>
          <a:ea typeface="+mn-ea"/>
          <a:cs typeface="+mn-cs"/>
        </a:defRPr>
      </a:lvl3pPr>
      <a:lvl4pPr marL="1464457" algn="l" defTabSz="488152" rtl="0" eaLnBrk="1" latinLnBrk="0" hangingPunct="1">
        <a:defRPr sz="1900" kern="1200">
          <a:solidFill>
            <a:schemeClr val="tx1"/>
          </a:solidFill>
          <a:latin typeface="+mn-lt"/>
          <a:ea typeface="+mn-ea"/>
          <a:cs typeface="+mn-cs"/>
        </a:defRPr>
      </a:lvl4pPr>
      <a:lvl5pPr marL="1952610" algn="l" defTabSz="488152" rtl="0" eaLnBrk="1" latinLnBrk="0" hangingPunct="1">
        <a:defRPr sz="1900" kern="1200">
          <a:solidFill>
            <a:schemeClr val="tx1"/>
          </a:solidFill>
          <a:latin typeface="+mn-lt"/>
          <a:ea typeface="+mn-ea"/>
          <a:cs typeface="+mn-cs"/>
        </a:defRPr>
      </a:lvl5pPr>
      <a:lvl6pPr marL="2440762" algn="l" defTabSz="488152" rtl="0" eaLnBrk="1" latinLnBrk="0" hangingPunct="1">
        <a:defRPr sz="1900" kern="1200">
          <a:solidFill>
            <a:schemeClr val="tx1"/>
          </a:solidFill>
          <a:latin typeface="+mn-lt"/>
          <a:ea typeface="+mn-ea"/>
          <a:cs typeface="+mn-cs"/>
        </a:defRPr>
      </a:lvl6pPr>
      <a:lvl7pPr marL="2928915" algn="l" defTabSz="488152" rtl="0" eaLnBrk="1" latinLnBrk="0" hangingPunct="1">
        <a:defRPr sz="1900" kern="1200">
          <a:solidFill>
            <a:schemeClr val="tx1"/>
          </a:solidFill>
          <a:latin typeface="+mn-lt"/>
          <a:ea typeface="+mn-ea"/>
          <a:cs typeface="+mn-cs"/>
        </a:defRPr>
      </a:lvl7pPr>
      <a:lvl8pPr marL="3417067" algn="l" defTabSz="488152" rtl="0" eaLnBrk="1" latinLnBrk="0" hangingPunct="1">
        <a:defRPr sz="1900" kern="1200">
          <a:solidFill>
            <a:schemeClr val="tx1"/>
          </a:solidFill>
          <a:latin typeface="+mn-lt"/>
          <a:ea typeface="+mn-ea"/>
          <a:cs typeface="+mn-cs"/>
        </a:defRPr>
      </a:lvl8pPr>
      <a:lvl9pPr marL="3905220" algn="l" defTabSz="48815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9.xml"/><Relationship Id="rId1" Type="http://schemas.openxmlformats.org/officeDocument/2006/relationships/themeOverride" Target="../theme/themeOverride13.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themeOverride" Target="../theme/themeOverride2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themeOverride" Target="../theme/themeOverride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9.xml"/><Relationship Id="rId1" Type="http://schemas.openxmlformats.org/officeDocument/2006/relationships/themeOverride" Target="../theme/themeOverride2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themeOverride" Target="../theme/themeOverride4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2.xml"/><Relationship Id="rId1" Type="http://schemas.openxmlformats.org/officeDocument/2006/relationships/themeOverride" Target="../theme/themeOverride4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360000">
            <a:off x="3283972" y="2963249"/>
            <a:ext cx="5943502" cy="1706370"/>
          </a:xfrm>
        </p:spPr>
        <p:txBody>
          <a:bodyPr/>
          <a:lstStyle/>
          <a:p>
            <a:r>
              <a:rPr lang="es-SV" sz="4300" b="1" dirty="0">
                <a:latin typeface="Forte" pitchFamily="66" charset="0"/>
              </a:rPr>
              <a:t>INSTITUTO NACIONAL DE SOYAPANGO</a:t>
            </a:r>
          </a:p>
        </p:txBody>
      </p:sp>
      <p:sp>
        <p:nvSpPr>
          <p:cNvPr id="3" name="2 Subtítulo"/>
          <p:cNvSpPr>
            <a:spLocks noGrp="1"/>
          </p:cNvSpPr>
          <p:nvPr>
            <p:ph type="subTitle" idx="1"/>
          </p:nvPr>
        </p:nvSpPr>
        <p:spPr>
          <a:xfrm rot="360000">
            <a:off x="3108255" y="5164613"/>
            <a:ext cx="5469027" cy="1206501"/>
          </a:xfrm>
        </p:spPr>
        <p:txBody>
          <a:bodyPr>
            <a:noAutofit/>
          </a:bodyPr>
          <a:lstStyle/>
          <a:p>
            <a:r>
              <a:rPr lang="es-SV" sz="4300" b="1" dirty="0">
                <a:latin typeface="Forte" pitchFamily="66" charset="0"/>
              </a:rPr>
              <a:t>SISTEMA CONTABLE</a:t>
            </a:r>
          </a:p>
        </p:txBody>
      </p:sp>
      <p:sp>
        <p:nvSpPr>
          <p:cNvPr id="5" name="4 CuadroTexto"/>
          <p:cNvSpPr txBox="1"/>
          <p:nvPr/>
        </p:nvSpPr>
        <p:spPr>
          <a:xfrm rot="20411657">
            <a:off x="594902" y="4762261"/>
            <a:ext cx="2417435" cy="1083374"/>
          </a:xfrm>
          <a:prstGeom prst="rect">
            <a:avLst/>
          </a:prstGeom>
          <a:noFill/>
        </p:spPr>
        <p:txBody>
          <a:bodyPr wrap="square" lIns="97630" tIns="48815" rIns="97630" bIns="48815" rtlCol="0">
            <a:spAutoFit/>
          </a:bodyPr>
          <a:lstStyle/>
          <a:p>
            <a:pPr algn="ctr"/>
            <a:r>
              <a:rPr lang="es-SV" sz="6400" b="1" dirty="0">
                <a:latin typeface="Forte" pitchFamily="66" charset="0"/>
              </a:rPr>
              <a:t>3- B</a:t>
            </a:r>
          </a:p>
        </p:txBody>
      </p:sp>
      <p:pic>
        <p:nvPicPr>
          <p:cNvPr id="6" name="5 Imagen"/>
          <p:cNvPicPr>
            <a:picLocks noChangeAspect="1"/>
          </p:cNvPicPr>
          <p:nvPr/>
        </p:nvPicPr>
        <p:blipFill>
          <a:blip r:embed="rId2">
            <a:extLst>
              <a:ext uri="{BEBA8EAE-BF5A-486C-A8C5-ECC9F3942E4B}">
                <a14:imgProps xmlns:a14="http://schemas.microsoft.com/office/drawing/2010/main">
                  <a14:imgLayer r:embed="rId3">
                    <a14:imgEffect>
                      <a14:backgroundRemoval t="10000" b="100000" l="10000" r="90000"/>
                    </a14:imgEffect>
                  </a14:imgLayer>
                </a14:imgProps>
              </a:ext>
              <a:ext uri="{28A0092B-C50C-407E-A947-70E740481C1C}">
                <a14:useLocalDpi xmlns:a14="http://schemas.microsoft.com/office/drawing/2010/main" val="0"/>
              </a:ext>
            </a:extLst>
          </a:blip>
          <a:stretch>
            <a:fillRect/>
          </a:stretch>
        </p:blipFill>
        <p:spPr>
          <a:xfrm>
            <a:off x="-962369" y="-182827"/>
            <a:ext cx="5232332" cy="3657600"/>
          </a:xfrm>
          <a:prstGeom prst="rect">
            <a:avLst/>
          </a:prstGeom>
        </p:spPr>
      </p:pic>
    </p:spTree>
    <p:extLst>
      <p:ext uri="{BB962C8B-B14F-4D97-AF65-F5344CB8AC3E}">
        <p14:creationId xmlns:p14="http://schemas.microsoft.com/office/powerpoint/2010/main" val="295528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7391" y="431642"/>
            <a:ext cx="7961949" cy="986107"/>
          </a:xfrm>
        </p:spPr>
        <p:txBody>
          <a:bodyPr/>
          <a:lstStyle/>
          <a:p>
            <a:pPr marL="610191" indent="-610191" algn="ctr">
              <a:buFont typeface="Courier New" pitchFamily="49" charset="0"/>
              <a:buChar char="o"/>
            </a:pPr>
            <a:r>
              <a:rPr lang="es-ES" sz="4300" b="1" dirty="0">
                <a:solidFill>
                  <a:schemeClr val="tx2">
                    <a:lumMod val="50000"/>
                  </a:schemeClr>
                </a:solidFill>
                <a:latin typeface="Algerian" pitchFamily="82" charset="0"/>
              </a:rPr>
              <a:t>Organización matricial</a:t>
            </a:r>
            <a:endParaRPr lang="es-SV" sz="4300" dirty="0">
              <a:solidFill>
                <a:schemeClr val="tx2">
                  <a:lumMod val="50000"/>
                </a:schemeClr>
              </a:solidFill>
              <a:latin typeface="Algerian" pitchFamily="82" charset="0"/>
            </a:endParaRPr>
          </a:p>
        </p:txBody>
      </p:sp>
      <p:sp>
        <p:nvSpPr>
          <p:cNvPr id="3" name="2 Marcador de contenido"/>
          <p:cNvSpPr>
            <a:spLocks noGrp="1"/>
          </p:cNvSpPr>
          <p:nvPr>
            <p:ph idx="1"/>
          </p:nvPr>
        </p:nvSpPr>
        <p:spPr>
          <a:xfrm>
            <a:off x="345715" y="1583770"/>
            <a:ext cx="9079634" cy="5607023"/>
          </a:xfrm>
        </p:spPr>
        <p:txBody>
          <a:bodyPr>
            <a:noAutofit/>
          </a:bodyPr>
          <a:lstStyle/>
          <a:p>
            <a:pPr marL="0" indent="0" algn="ctr">
              <a:buNone/>
            </a:pPr>
            <a:r>
              <a:rPr lang="es-ES" sz="3000" b="1" dirty="0">
                <a:solidFill>
                  <a:schemeClr val="accent6">
                    <a:lumMod val="20000"/>
                    <a:lumOff val="80000"/>
                  </a:schemeClr>
                </a:solidFill>
              </a:rPr>
              <a:t>Uno de los aspectos de la organización es el establecimiento de departamentos, que designan un área o división en particular de una organización sobre la cual un administrador posee autoridad respecto del desempeño de actividades específicas, de acuerdo con su uso más general, los departamentos pueden ser:</a:t>
            </a:r>
          </a:p>
          <a:p>
            <a:pPr>
              <a:buFont typeface="Courier New" pitchFamily="49" charset="0"/>
              <a:buChar char="o"/>
            </a:pPr>
            <a:r>
              <a:rPr lang="es-ES" sz="3000" b="1" dirty="0">
                <a:solidFill>
                  <a:schemeClr val="accent6">
                    <a:lumMod val="20000"/>
                    <a:lumOff val="80000"/>
                  </a:schemeClr>
                </a:solidFill>
              </a:rPr>
              <a:t>Producción.</a:t>
            </a:r>
          </a:p>
          <a:p>
            <a:pPr>
              <a:buFont typeface="Courier New" pitchFamily="49" charset="0"/>
              <a:buChar char="o"/>
            </a:pPr>
            <a:r>
              <a:rPr lang="es-ES" sz="3000" b="1" dirty="0">
                <a:solidFill>
                  <a:schemeClr val="accent6">
                    <a:lumMod val="20000"/>
                    <a:lumOff val="80000"/>
                  </a:schemeClr>
                </a:solidFill>
              </a:rPr>
              <a:t>control de calidad.</a:t>
            </a:r>
          </a:p>
          <a:p>
            <a:pPr>
              <a:buFont typeface="Courier New" pitchFamily="49" charset="0"/>
              <a:buChar char="o"/>
            </a:pPr>
            <a:r>
              <a:rPr lang="es-ES" sz="3000" b="1" dirty="0">
                <a:solidFill>
                  <a:schemeClr val="accent6">
                    <a:lumMod val="20000"/>
                    <a:lumOff val="80000"/>
                  </a:schemeClr>
                </a:solidFill>
              </a:rPr>
              <a:t>ventas e investigación de mercado.</a:t>
            </a:r>
            <a:endParaRPr lang="es-SV" sz="3000" b="1" dirty="0">
              <a:solidFill>
                <a:schemeClr val="accent6">
                  <a:lumMod val="20000"/>
                  <a:lumOff val="80000"/>
                </a:schemeClr>
              </a:solidFill>
            </a:endParaRPr>
          </a:p>
          <a:p>
            <a:pPr marL="0" indent="0">
              <a:buNone/>
            </a:pPr>
            <a:endParaRPr lang="es-SV" sz="3000" dirty="0"/>
          </a:p>
        </p:txBody>
      </p:sp>
    </p:spTree>
    <p:extLst>
      <p:ext uri="{BB962C8B-B14F-4D97-AF65-F5344CB8AC3E}">
        <p14:creationId xmlns:p14="http://schemas.microsoft.com/office/powerpoint/2010/main" val="1855488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8666" y="354834"/>
            <a:ext cx="7613728" cy="1198429"/>
          </a:xfrm>
        </p:spPr>
        <p:txBody>
          <a:bodyPr/>
          <a:lstStyle/>
          <a:p>
            <a:pPr algn="ctr"/>
            <a:r>
              <a:rPr lang="es-SV" b="1" dirty="0" smtClean="0">
                <a:solidFill>
                  <a:schemeClr val="accent4"/>
                </a:solidFill>
                <a:latin typeface="Algerian" pitchFamily="82" charset="0"/>
              </a:rPr>
              <a:t>Perspectiva histórica sobre la administración</a:t>
            </a:r>
            <a:endParaRPr lang="es-SV" b="1" dirty="0">
              <a:solidFill>
                <a:schemeClr val="accent4"/>
              </a:solidFill>
              <a:latin typeface="Algerian" pitchFamily="82" charset="0"/>
            </a:endParaRPr>
          </a:p>
        </p:txBody>
      </p:sp>
      <p:sp>
        <p:nvSpPr>
          <p:cNvPr id="3" name="2 Marcador de contenido"/>
          <p:cNvSpPr>
            <a:spLocks noGrp="1"/>
          </p:cNvSpPr>
          <p:nvPr>
            <p:ph idx="1"/>
          </p:nvPr>
        </p:nvSpPr>
        <p:spPr>
          <a:xfrm>
            <a:off x="499607" y="2311895"/>
            <a:ext cx="8771850" cy="5032515"/>
          </a:xfrm>
        </p:spPr>
        <p:txBody>
          <a:bodyPr>
            <a:noAutofit/>
          </a:bodyPr>
          <a:lstStyle/>
          <a:p>
            <a:pPr algn="ctr"/>
            <a:r>
              <a:rPr lang="es-ES" sz="3400" dirty="0"/>
              <a:t>El estudio de la historia es una forma de alcanzar un pensamiento estratégico, de ampliar la perspectiva y de mejorar las habilidades conceptuales. Primero hay que examinar la forma en la cual las fuerzas </a:t>
            </a:r>
            <a:r>
              <a:rPr lang="es-ES" sz="3400" b="1" dirty="0">
                <a:solidFill>
                  <a:schemeClr val="accent4"/>
                </a:solidFill>
              </a:rPr>
              <a:t>sociales, políticas y económicas</a:t>
            </a:r>
            <a:r>
              <a:rPr lang="es-ES" sz="3400" dirty="0"/>
              <a:t> han influido en las organizaciones y en la práctica de la administración.</a:t>
            </a:r>
            <a:endParaRPr lang="es-SV" sz="3400" dirty="0"/>
          </a:p>
          <a:p>
            <a:pPr marL="0" indent="0">
              <a:buNone/>
            </a:pPr>
            <a:endParaRPr lang="es-SV" sz="2600" dirty="0"/>
          </a:p>
        </p:txBody>
      </p:sp>
    </p:spTree>
    <p:extLst>
      <p:ext uri="{BB962C8B-B14F-4D97-AF65-F5344CB8AC3E}">
        <p14:creationId xmlns:p14="http://schemas.microsoft.com/office/powerpoint/2010/main" val="758535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429047165"/>
              </p:ext>
            </p:extLst>
          </p:nvPr>
        </p:nvGraphicFramePr>
        <p:xfrm>
          <a:off x="-500692" y="0"/>
          <a:ext cx="9771063" cy="6960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3889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37932" y="892493"/>
            <a:ext cx="5309277" cy="6221491"/>
          </a:xfrm>
        </p:spPr>
        <p:txBody>
          <a:bodyPr>
            <a:noAutofit/>
          </a:bodyPr>
          <a:lstStyle/>
          <a:p>
            <a:pPr lvl="0" algn="ctr"/>
            <a:r>
              <a:rPr lang="es-ES" sz="3400" dirty="0">
                <a:solidFill>
                  <a:schemeClr val="accent2">
                    <a:lumMod val="40000"/>
                    <a:lumOff val="60000"/>
                  </a:schemeClr>
                </a:solidFill>
              </a:rPr>
              <a:t>Estas fuerzas moldean lo que se conoce como el contrato social, que se refiere a las reglas y percepciones no escritas y comunes acerca de las relaciones entre las personas y entre los empleados y la gerencia.</a:t>
            </a:r>
            <a:endParaRPr lang="es-SV" sz="3400" dirty="0">
              <a:solidFill>
                <a:schemeClr val="accent2">
                  <a:lumMod val="40000"/>
                  <a:lumOff val="60000"/>
                </a:schemeClr>
              </a:solidFill>
            </a:endParaRPr>
          </a:p>
          <a:p>
            <a:pPr algn="ctr"/>
            <a:endParaRPr lang="es-SV" sz="3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992" y="969302"/>
            <a:ext cx="3549138" cy="5530214"/>
          </a:xfrm>
          <a:prstGeom prst="round2DiagRect">
            <a:avLst>
              <a:gd name="adj1" fmla="val 47640"/>
              <a:gd name="adj2" fmla="val 50000"/>
            </a:avLst>
          </a:prstGeom>
          <a:ln w="9525">
            <a:solidFill>
              <a:schemeClr val="tx1"/>
            </a:solidFill>
            <a:miter lim="800000"/>
            <a:headEnd/>
            <a:tailEnd/>
          </a:ln>
          <a:effectLst>
            <a:outerShdw dist="35921" dir="2700000" algn="ctr" rotWithShape="0">
              <a:schemeClr val="bg2"/>
            </a:outerShdw>
            <a:reflection blurRad="6350" stA="50000" endA="295" endPos="92000" dist="101600" dir="5400000" sy="-100000" algn="bl" rotWithShape="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48567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75400">
              <a:srgbClr val="59764A"/>
            </a:gs>
            <a:gs pos="28000">
              <a:schemeClr val="bg2">
                <a:tint val="97000"/>
                <a:shade val="80000"/>
                <a:hueMod val="110000"/>
                <a:satMod val="120000"/>
              </a:schemeClr>
            </a:gs>
            <a:gs pos="100000">
              <a:schemeClr val="bg2">
                <a:shade val="60000"/>
                <a:hueMod val="40000"/>
                <a:satMod val="120000"/>
                <a:lumMod val="103000"/>
              </a:schemeClr>
            </a:gs>
          </a:gsLst>
          <a:lin ang="5400000" scaled="1"/>
        </a:gradFill>
        <a:effectLst/>
      </p:bgPr>
    </p:bg>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061155459"/>
              </p:ext>
            </p:extLst>
          </p:nvPr>
        </p:nvGraphicFramePr>
        <p:xfrm>
          <a:off x="-19508" y="-336444"/>
          <a:ext cx="9348403" cy="7037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980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014" y="354834"/>
            <a:ext cx="5463169" cy="6759150"/>
          </a:xfrm>
        </p:spPr>
        <p:txBody>
          <a:bodyPr>
            <a:noAutofit/>
          </a:bodyPr>
          <a:lstStyle/>
          <a:p>
            <a:pPr marL="0" indent="0" algn="ctr">
              <a:buNone/>
            </a:pPr>
            <a:r>
              <a:rPr lang="es-ES" sz="3000" dirty="0">
                <a:latin typeface="Arial" pitchFamily="34" charset="0"/>
                <a:cs typeface="Arial" pitchFamily="34" charset="0"/>
              </a:rPr>
              <a:t>se refieren a la influencia de las instituciones políticas y legales sobre las personas y las organizaciones. Las fuerzas políticas incluyen los supuestos básicos que sustentan al sistema político, como un deseable gobierno autónomo, los derechos de propiedad, los derechos de contrato, la definición de justicia y la determinación de la inocencia o culpabilidad de un crimen.</a:t>
            </a:r>
            <a:endParaRPr lang="es-SV" sz="3000" dirty="0">
              <a:latin typeface="Arial" pitchFamily="34" charset="0"/>
              <a:cs typeface="Arial" pitchFamily="34" charset="0"/>
            </a:endParaRPr>
          </a:p>
        </p:txBody>
      </p:sp>
      <p:pic>
        <p:nvPicPr>
          <p:cNvPr id="1030" name="Picture 6" descr="http://es.ideas4all.com/ideas/0000/9608/polit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7965" y="-643678"/>
            <a:ext cx="4071276" cy="888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164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187590545"/>
              </p:ext>
            </p:extLst>
          </p:nvPr>
        </p:nvGraphicFramePr>
        <p:xfrm>
          <a:off x="-500692" y="-413252"/>
          <a:ext cx="9771063"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6835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1822" y="585260"/>
            <a:ext cx="5617062" cy="6835958"/>
          </a:xfrm>
        </p:spPr>
        <p:txBody>
          <a:bodyPr>
            <a:noAutofit/>
          </a:bodyPr>
          <a:lstStyle/>
          <a:p>
            <a:pPr marL="0" indent="0" algn="just">
              <a:buNone/>
            </a:pPr>
            <a:r>
              <a:rPr lang="es-ES" sz="3000" dirty="0">
                <a:latin typeface="Arial" pitchFamily="34" charset="0"/>
                <a:cs typeface="Arial" pitchFamily="34" charset="0"/>
              </a:rPr>
              <a:t>Los países menos desarrollados están creciendo en lo que concierne a su poder económico y la economía de Estados Unidos y de otros países desarrollados cambian de forma impresionante, debido que las fuentes de riquezas, los aspectos fundamentales de la distribución y la naturaleza de la toma de decisiones económicas están experimentando cambios significativos.</a:t>
            </a:r>
            <a:endParaRPr lang="es-SV" sz="3000" dirty="0">
              <a:latin typeface="Arial" pitchFamily="34" charset="0"/>
              <a:cs typeface="Arial" pitchFamily="34" charset="0"/>
            </a:endParaRPr>
          </a:p>
          <a:p>
            <a:pPr marL="0" indent="0">
              <a:buNone/>
            </a:pPr>
            <a:endParaRPr lang="es-SV" sz="3000" dirty="0">
              <a:latin typeface="Arial" pitchFamily="34" charset="0"/>
              <a:cs typeface="Arial" pitchFamily="34" charset="0"/>
            </a:endParaRP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654992" y="278024"/>
            <a:ext cx="4078141" cy="629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635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8667" y="1479529"/>
            <a:ext cx="8055336" cy="3690239"/>
          </a:xfrm>
        </p:spPr>
        <p:txBody>
          <a:bodyPr>
            <a:normAutofit/>
          </a:bodyPr>
          <a:lstStyle/>
          <a:p>
            <a:pPr algn="ctr"/>
            <a:r>
              <a:rPr lang="es-SV" sz="6600" b="1" dirty="0" smtClean="0">
                <a:ln>
                  <a:solidFill>
                    <a:sysClr val="windowText" lastClr="000000"/>
                  </a:solidFill>
                </a:ln>
                <a:effectLst>
                  <a:glow rad="228600">
                    <a:schemeClr val="accent6">
                      <a:satMod val="175000"/>
                      <a:alpha val="40000"/>
                    </a:schemeClr>
                  </a:glow>
                  <a:reflection blurRad="6350" stA="55000" endA="50" endPos="85000" dist="60007" dir="5400000" sy="-100000" algn="bl" rotWithShape="0"/>
                </a:effectLst>
                <a:latin typeface="Algerian" pitchFamily="82" charset="0"/>
              </a:rPr>
              <a:t>PLANIFICACION Y ESTRATEGIA</a:t>
            </a:r>
            <a:endParaRPr lang="es-SV" sz="6600" b="1" dirty="0">
              <a:ln>
                <a:solidFill>
                  <a:sysClr val="windowText" lastClr="000000"/>
                </a:solidFill>
              </a:ln>
              <a:effectLst>
                <a:glow rad="228600">
                  <a:schemeClr val="accent6">
                    <a:satMod val="175000"/>
                    <a:alpha val="40000"/>
                  </a:schemeClr>
                </a:glow>
                <a:reflection blurRad="6350" stA="55000" endA="50" endPos="85000" dist="60007" dir="5400000" sy="-100000" algn="bl" rotWithShape="0"/>
              </a:effectLst>
              <a:latin typeface="Algerian" pitchFamily="82" charset="0"/>
            </a:endParaRPr>
          </a:p>
        </p:txBody>
      </p:sp>
    </p:spTree>
    <p:extLst>
      <p:ext uri="{BB962C8B-B14F-4D97-AF65-F5344CB8AC3E}">
        <p14:creationId xmlns:p14="http://schemas.microsoft.com/office/powerpoint/2010/main" val="2977921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7099" y="-230832"/>
            <a:ext cx="8064896" cy="1187471"/>
          </a:xfrm>
        </p:spPr>
        <p:txBody>
          <a:bodyPr>
            <a:normAutofit/>
          </a:bodyPr>
          <a:lstStyle/>
          <a:p>
            <a:pPr algn="ctr"/>
            <a:r>
              <a:rPr lang="es-SV" sz="4400" b="1" dirty="0" smtClean="0">
                <a:solidFill>
                  <a:srgbClr val="FB37FF"/>
                </a:solidFill>
                <a:latin typeface="Algerian" pitchFamily="82" charset="0"/>
              </a:rPr>
              <a:t>PLANIFICACION</a:t>
            </a:r>
            <a:endParaRPr lang="es-SV" sz="4400" b="1" dirty="0">
              <a:solidFill>
                <a:srgbClr val="FB37FF"/>
              </a:solidFill>
              <a:latin typeface="Algerian" pitchFamily="82" charset="0"/>
            </a:endParaRPr>
          </a:p>
        </p:txBody>
      </p:sp>
      <p:sp>
        <p:nvSpPr>
          <p:cNvPr id="3" name="2 Marcador de contenido"/>
          <p:cNvSpPr>
            <a:spLocks noGrp="1"/>
          </p:cNvSpPr>
          <p:nvPr>
            <p:ph type="body" sz="half" idx="2"/>
          </p:nvPr>
        </p:nvSpPr>
        <p:spPr>
          <a:xfrm>
            <a:off x="277019" y="921296"/>
            <a:ext cx="5256584" cy="5976664"/>
          </a:xfrm>
        </p:spPr>
        <p:txBody>
          <a:bodyPr>
            <a:noAutofit/>
          </a:bodyPr>
          <a:lstStyle/>
          <a:p>
            <a:endParaRPr lang="es-ES" sz="3200" b="1" dirty="0" smtClean="0">
              <a:solidFill>
                <a:srgbClr val="FB37FF"/>
              </a:solidFill>
              <a:latin typeface="Arial Narrow" pitchFamily="34" charset="0"/>
            </a:endParaRPr>
          </a:p>
          <a:p>
            <a:r>
              <a:rPr lang="es-ES" sz="3200" b="1" dirty="0" smtClean="0">
                <a:solidFill>
                  <a:srgbClr val="FB37FF"/>
                </a:solidFill>
                <a:latin typeface="Arial Narrow" pitchFamily="34" charset="0"/>
              </a:rPr>
              <a:t>-Planificación </a:t>
            </a:r>
            <a:r>
              <a:rPr lang="es-ES" sz="3200" b="1" dirty="0">
                <a:solidFill>
                  <a:srgbClr val="FB37FF"/>
                </a:solidFill>
                <a:latin typeface="Arial Narrow" pitchFamily="34" charset="0"/>
              </a:rPr>
              <a:t>es pensar en el futuro. </a:t>
            </a:r>
          </a:p>
          <a:p>
            <a:r>
              <a:rPr lang="es-ES" sz="3000" b="1" dirty="0" smtClean="0">
                <a:solidFill>
                  <a:srgbClr val="FB37FF"/>
                </a:solidFill>
                <a:latin typeface="Arial Narrow" pitchFamily="34" charset="0"/>
              </a:rPr>
              <a:t>- </a:t>
            </a:r>
            <a:r>
              <a:rPr lang="es-ES" sz="3000" b="1" dirty="0">
                <a:solidFill>
                  <a:srgbClr val="FB37FF"/>
                </a:solidFill>
                <a:latin typeface="Arial Narrow" pitchFamily="34" charset="0"/>
              </a:rPr>
              <a:t>Planificar es controlar el futuro. Vale decir, actuar sobre ese futuro. </a:t>
            </a:r>
            <a:endParaRPr lang="es-ES" sz="3000" b="1" dirty="0" smtClean="0">
              <a:solidFill>
                <a:srgbClr val="FB37FF"/>
              </a:solidFill>
              <a:latin typeface="Arial Narrow" pitchFamily="34" charset="0"/>
            </a:endParaRPr>
          </a:p>
          <a:p>
            <a:r>
              <a:rPr lang="es-ES" sz="3200" b="1" dirty="0" smtClean="0">
                <a:solidFill>
                  <a:srgbClr val="FB37FF"/>
                </a:solidFill>
                <a:latin typeface="Arial Narrow" pitchFamily="34" charset="0"/>
              </a:rPr>
              <a:t>- </a:t>
            </a:r>
            <a:r>
              <a:rPr lang="es-ES" sz="3200" b="1" dirty="0">
                <a:solidFill>
                  <a:srgbClr val="FB37FF"/>
                </a:solidFill>
                <a:latin typeface="Arial Narrow" pitchFamily="34" charset="0"/>
              </a:rPr>
              <a:t>Planificar es tomar decisiones. Es decir, determinar con anterioridad que se va a hacer para alcanzar un objetivo.</a:t>
            </a:r>
            <a:endParaRPr lang="es-SV" sz="3200" b="1" dirty="0">
              <a:solidFill>
                <a:srgbClr val="FB37FF"/>
              </a:solidFill>
              <a:latin typeface="Arial Narrow" pitchFamily="34" charset="0"/>
            </a:endParaRPr>
          </a:p>
        </p:txBody>
      </p:sp>
      <p:pic>
        <p:nvPicPr>
          <p:cNvPr id="5" name="4 Marcador de posición de imagen"/>
          <p:cNvPicPr>
            <a:picLocks noGrp="1" noChangeAspect="1"/>
          </p:cNvPicPr>
          <p:nvPr>
            <p:ph type="pic" sz="quarter" idx="14"/>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0582" r="10582"/>
          <a:stretch>
            <a:fillRect/>
          </a:stretch>
        </p:blipFill>
        <p:spPr>
          <a:xfrm>
            <a:off x="5446261" y="1857400"/>
            <a:ext cx="3967316" cy="3960440"/>
          </a:xfrm>
          <a:ln>
            <a:solidFill>
              <a:srgbClr val="FB37FF"/>
            </a:solidFill>
          </a:ln>
        </p:spPr>
      </p:pic>
    </p:spTree>
    <p:extLst>
      <p:ext uri="{BB962C8B-B14F-4D97-AF65-F5344CB8AC3E}">
        <p14:creationId xmlns:p14="http://schemas.microsoft.com/office/powerpoint/2010/main" val="3439295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45715" y="585259"/>
            <a:ext cx="9079634" cy="6221490"/>
          </a:xfrm>
        </p:spPr>
        <p:txBody>
          <a:bodyPr>
            <a:normAutofit/>
          </a:bodyPr>
          <a:lstStyle/>
          <a:p>
            <a:endParaRPr lang="es-SV" sz="2600" b="1" i="1" u="sng" dirty="0"/>
          </a:p>
          <a:p>
            <a:r>
              <a:rPr lang="es-SV" sz="2600" b="1" i="1" u="sng" dirty="0"/>
              <a:t>DOCENTE:</a:t>
            </a:r>
          </a:p>
          <a:p>
            <a:pPr marL="0" indent="0" algn="ctr">
              <a:buNone/>
            </a:pPr>
            <a:r>
              <a:rPr lang="es-SV" sz="3400" b="1" dirty="0">
                <a:latin typeface="Algerian" pitchFamily="82" charset="0"/>
              </a:rPr>
              <a:t>LIC. PEDRO ARNOLDO AGUIRRE NATIVI</a:t>
            </a:r>
          </a:p>
          <a:p>
            <a:pPr marL="0" indent="0" algn="ctr">
              <a:buNone/>
            </a:pPr>
            <a:endParaRPr lang="es-SV" sz="2600" dirty="0"/>
          </a:p>
          <a:p>
            <a:r>
              <a:rPr lang="es-SV" sz="2600" b="1" i="1" u="sng" dirty="0"/>
              <a:t>ALUMNOS:</a:t>
            </a:r>
          </a:p>
          <a:p>
            <a:pPr lvl="1"/>
            <a:r>
              <a:rPr lang="es-ES" sz="2600" dirty="0">
                <a:latin typeface="Algerian" pitchFamily="82" charset="0"/>
              </a:rPr>
              <a:t>LINDA JOHANA CRUZ RIVERA                	    Nº 7</a:t>
            </a:r>
            <a:endParaRPr lang="es-SV" sz="2600" dirty="0">
              <a:latin typeface="Algerian" pitchFamily="82" charset="0"/>
            </a:endParaRPr>
          </a:p>
          <a:p>
            <a:pPr lvl="1"/>
            <a:r>
              <a:rPr lang="es-ES" sz="2600" dirty="0">
                <a:latin typeface="Algerian" pitchFamily="82" charset="0"/>
              </a:rPr>
              <a:t>KARLA LORENA ESCALANTE PALACIOS     Nº</a:t>
            </a:r>
            <a:endParaRPr lang="es-SV" sz="2600" dirty="0">
              <a:latin typeface="Algerian" pitchFamily="82" charset="0"/>
            </a:endParaRPr>
          </a:p>
          <a:p>
            <a:pPr lvl="1"/>
            <a:r>
              <a:rPr lang="es-ES" sz="2600" dirty="0">
                <a:latin typeface="Algerian" pitchFamily="82" charset="0"/>
              </a:rPr>
              <a:t>CESAR ARMANDO PINEDA FLORES        	    Nº 32</a:t>
            </a:r>
            <a:endParaRPr lang="es-SV" sz="2600" dirty="0">
              <a:latin typeface="Algerian" pitchFamily="82" charset="0"/>
            </a:endParaRPr>
          </a:p>
          <a:p>
            <a:pPr lvl="1"/>
            <a:r>
              <a:rPr lang="es-ES" sz="2600" dirty="0">
                <a:latin typeface="Algerian" pitchFamily="82" charset="0"/>
              </a:rPr>
              <a:t>ALEJANDRO ISRAEL SAENZ                    	    Nº</a:t>
            </a:r>
            <a:endParaRPr lang="es-SV" sz="2600" dirty="0">
              <a:latin typeface="Algerian" pitchFamily="82" charset="0"/>
            </a:endParaRPr>
          </a:p>
          <a:p>
            <a:pPr lvl="1"/>
            <a:r>
              <a:rPr lang="es-ES" sz="2600" dirty="0">
                <a:latin typeface="Algerian" pitchFamily="82" charset="0"/>
              </a:rPr>
              <a:t>ERICK ALEXANDER ZELAYA GARCIA  	    Nº 45</a:t>
            </a:r>
            <a:endParaRPr lang="es-SV" sz="2600" dirty="0">
              <a:latin typeface="Algerian" pitchFamily="82" charset="0"/>
            </a:endParaRPr>
          </a:p>
          <a:p>
            <a:pPr marL="0" indent="0">
              <a:buNone/>
            </a:pPr>
            <a:endParaRPr lang="es-SV" dirty="0"/>
          </a:p>
        </p:txBody>
      </p:sp>
    </p:spTree>
    <p:extLst>
      <p:ext uri="{BB962C8B-B14F-4D97-AF65-F5344CB8AC3E}">
        <p14:creationId xmlns:p14="http://schemas.microsoft.com/office/powerpoint/2010/main" val="2660148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963531214"/>
              </p:ext>
            </p:extLst>
          </p:nvPr>
        </p:nvGraphicFramePr>
        <p:xfrm>
          <a:off x="0" y="-57199"/>
          <a:ext cx="9771063" cy="7315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Elipse"/>
          <p:cNvSpPr/>
          <p:nvPr/>
        </p:nvSpPr>
        <p:spPr>
          <a:xfrm>
            <a:off x="3301355" y="3873624"/>
            <a:ext cx="1751951" cy="1752441"/>
          </a:xfrm>
          <a:prstGeom prst="ellipse">
            <a:avLst/>
          </a:prstGeom>
          <a:scene3d>
            <a:camera prst="orthographicFront"/>
            <a:lightRig rig="chilly" dir="t"/>
          </a:scene3d>
          <a:sp3d z="12700" extrusionH="12700" prstMaterial="translucentPowder">
            <a:bevelT w="25400" h="6350" prst="softRound"/>
            <a:bevelB w="0" h="0" prst="convex"/>
          </a:sp3d>
        </p:spPr>
        <p:style>
          <a:lnRef idx="0">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7 CuadroTexto"/>
          <p:cNvSpPr txBox="1"/>
          <p:nvPr/>
        </p:nvSpPr>
        <p:spPr>
          <a:xfrm>
            <a:off x="4741515" y="5961856"/>
            <a:ext cx="3528392" cy="1292662"/>
          </a:xfrm>
          <a:prstGeom prst="rect">
            <a:avLst/>
          </a:prstGeom>
          <a:noFill/>
        </p:spPr>
        <p:txBody>
          <a:bodyPr wrap="square" rtlCol="0">
            <a:spAutoFit/>
          </a:bodyPr>
          <a:lstStyle/>
          <a:p>
            <a:r>
              <a:rPr lang="es-SV" sz="3900" dirty="0" smtClean="0">
                <a:solidFill>
                  <a:srgbClr val="FFC000"/>
                </a:solidFill>
                <a:effectLst>
                  <a:reflection blurRad="6350" stA="60000" endA="900" endPos="58000" dir="5400000" sy="-100000" algn="bl" rotWithShape="0"/>
                </a:effectLst>
                <a:latin typeface="Aharoni" pitchFamily="2" charset="-79"/>
                <a:cs typeface="Aharoni" pitchFamily="2" charset="-79"/>
              </a:rPr>
              <a:t>Para controlar</a:t>
            </a:r>
            <a:endParaRPr lang="es-SV" sz="3900" dirty="0">
              <a:solidFill>
                <a:srgbClr val="FFC000"/>
              </a:solidFill>
              <a:effectLst>
                <a:reflection blurRad="6350" stA="60000" endA="900" endPos="58000" dir="5400000" sy="-100000" algn="bl" rotWithShape="0"/>
              </a:effectLst>
              <a:latin typeface="Aharoni" pitchFamily="2" charset="-79"/>
              <a:cs typeface="Aharoni" pitchFamily="2" charset="-79"/>
            </a:endParaRPr>
          </a:p>
        </p:txBody>
      </p:sp>
      <p:pic>
        <p:nvPicPr>
          <p:cNvPr id="3074" name="Picture 2" descr="http://4.bp.blogspot.com/_o7GT6mOyqpI/SrQtGIFp85I/AAAAAAAAAAw/ouOrLW30C_0/s320/exit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1355" y="3873624"/>
            <a:ext cx="1751951" cy="17524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811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9107" y="273224"/>
            <a:ext cx="7613728" cy="986107"/>
          </a:xfrm>
        </p:spPr>
        <p:txBody>
          <a:bodyPr/>
          <a:lstStyle/>
          <a:p>
            <a:pPr algn="ctr"/>
            <a:r>
              <a:rPr lang="es-SV" sz="4000" b="1" dirty="0" smtClean="0">
                <a:solidFill>
                  <a:schemeClr val="bg1">
                    <a:lumMod val="95000"/>
                    <a:lumOff val="5000"/>
                  </a:schemeClr>
                </a:solidFill>
                <a:latin typeface="Algerian" pitchFamily="82" charset="0"/>
              </a:rPr>
              <a:t>ESTRATEGIA</a:t>
            </a:r>
            <a:endParaRPr lang="es-SV" sz="4000" b="1" dirty="0">
              <a:solidFill>
                <a:schemeClr val="bg1">
                  <a:lumMod val="95000"/>
                  <a:lumOff val="5000"/>
                </a:schemeClr>
              </a:solidFill>
              <a:latin typeface="Algerian" pitchFamily="82" charset="0"/>
            </a:endParaRPr>
          </a:p>
        </p:txBody>
      </p:sp>
      <p:sp>
        <p:nvSpPr>
          <p:cNvPr id="3" name="2 Marcador de contenido"/>
          <p:cNvSpPr>
            <a:spLocks noGrp="1"/>
          </p:cNvSpPr>
          <p:nvPr>
            <p:ph idx="1"/>
          </p:nvPr>
        </p:nvSpPr>
        <p:spPr>
          <a:xfrm>
            <a:off x="205011" y="1497360"/>
            <a:ext cx="9361040" cy="5976664"/>
          </a:xfrm>
        </p:spPr>
        <p:txBody>
          <a:bodyPr>
            <a:noAutofit/>
          </a:bodyPr>
          <a:lstStyle/>
          <a:p>
            <a:r>
              <a:rPr lang="es-CO" sz="2800" b="1" dirty="0">
                <a:solidFill>
                  <a:schemeClr val="bg1">
                    <a:lumMod val="95000"/>
                    <a:lumOff val="5000"/>
                  </a:schemeClr>
                </a:solidFill>
                <a:latin typeface="Aharoni" pitchFamily="2" charset="-79"/>
                <a:cs typeface="Aharoni" pitchFamily="2" charset="-79"/>
              </a:rPr>
              <a:t>a) Estrategia es un plan, algo que nos guíe desde donde estamos hasta donde queremos ir. </a:t>
            </a:r>
            <a:endParaRPr lang="es-CO" sz="2800" b="1" dirty="0" smtClean="0">
              <a:solidFill>
                <a:schemeClr val="bg1">
                  <a:lumMod val="95000"/>
                  <a:lumOff val="5000"/>
                </a:schemeClr>
              </a:solidFill>
              <a:latin typeface="Aharoni" pitchFamily="2" charset="-79"/>
              <a:cs typeface="Aharoni" pitchFamily="2" charset="-79"/>
            </a:endParaRPr>
          </a:p>
          <a:p>
            <a:endParaRPr lang="es-CO" sz="2800" b="1" dirty="0" smtClean="0">
              <a:solidFill>
                <a:schemeClr val="bg1">
                  <a:lumMod val="95000"/>
                  <a:lumOff val="5000"/>
                </a:schemeClr>
              </a:solidFill>
              <a:latin typeface="Aharoni" pitchFamily="2" charset="-79"/>
              <a:cs typeface="Aharoni" pitchFamily="2" charset="-79"/>
            </a:endParaRPr>
          </a:p>
          <a:p>
            <a:r>
              <a:rPr lang="es-CO" sz="2800" b="1" dirty="0" smtClean="0">
                <a:solidFill>
                  <a:schemeClr val="bg1">
                    <a:lumMod val="95000"/>
                    <a:lumOff val="5000"/>
                  </a:schemeClr>
                </a:solidFill>
                <a:latin typeface="Aharoni" pitchFamily="2" charset="-79"/>
                <a:cs typeface="Aharoni" pitchFamily="2" charset="-79"/>
              </a:rPr>
              <a:t>b</a:t>
            </a:r>
            <a:r>
              <a:rPr lang="es-CO" sz="2800" b="1" dirty="0">
                <a:solidFill>
                  <a:schemeClr val="bg1">
                    <a:lumMod val="95000"/>
                    <a:lumOff val="5000"/>
                  </a:schemeClr>
                </a:solidFill>
                <a:latin typeface="Aharoni" pitchFamily="2" charset="-79"/>
                <a:cs typeface="Aharoni" pitchFamily="2" charset="-79"/>
              </a:rPr>
              <a:t>) Estrategia es un patrón de comportamiento en el tiempo. </a:t>
            </a:r>
            <a:endParaRPr lang="es-CO" sz="2800" b="1" dirty="0" smtClean="0">
              <a:solidFill>
                <a:schemeClr val="bg1">
                  <a:lumMod val="95000"/>
                  <a:lumOff val="5000"/>
                </a:schemeClr>
              </a:solidFill>
              <a:latin typeface="Aharoni" pitchFamily="2" charset="-79"/>
              <a:cs typeface="Aharoni" pitchFamily="2" charset="-79"/>
            </a:endParaRPr>
          </a:p>
          <a:p>
            <a:endParaRPr lang="es-CO" sz="2800" b="1" dirty="0" smtClean="0">
              <a:solidFill>
                <a:schemeClr val="bg1">
                  <a:lumMod val="95000"/>
                  <a:lumOff val="5000"/>
                </a:schemeClr>
              </a:solidFill>
              <a:latin typeface="Aharoni" pitchFamily="2" charset="-79"/>
              <a:cs typeface="Aharoni" pitchFamily="2" charset="-79"/>
            </a:endParaRPr>
          </a:p>
          <a:p>
            <a:r>
              <a:rPr lang="es-CO" sz="2800" b="1" dirty="0" smtClean="0">
                <a:solidFill>
                  <a:schemeClr val="bg1">
                    <a:lumMod val="95000"/>
                    <a:lumOff val="5000"/>
                  </a:schemeClr>
                </a:solidFill>
                <a:latin typeface="Aharoni" pitchFamily="2" charset="-79"/>
                <a:cs typeface="Aharoni" pitchFamily="2" charset="-79"/>
              </a:rPr>
              <a:t>c</a:t>
            </a:r>
            <a:r>
              <a:rPr lang="es-CO" sz="2800" b="1" dirty="0">
                <a:solidFill>
                  <a:schemeClr val="bg1">
                    <a:lumMod val="95000"/>
                    <a:lumOff val="5000"/>
                  </a:schemeClr>
                </a:solidFill>
                <a:latin typeface="Aharoni" pitchFamily="2" charset="-79"/>
                <a:cs typeface="Aharoni" pitchFamily="2" charset="-79"/>
              </a:rPr>
              <a:t>) Estrategia es posición, es decir, determinados productos para determinados </a:t>
            </a:r>
            <a:r>
              <a:rPr lang="es-CO" sz="2800" b="1" dirty="0" smtClean="0">
                <a:solidFill>
                  <a:schemeClr val="bg1">
                    <a:lumMod val="95000"/>
                    <a:lumOff val="5000"/>
                  </a:schemeClr>
                </a:solidFill>
                <a:latin typeface="Aharoni" pitchFamily="2" charset="-79"/>
                <a:cs typeface="Aharoni" pitchFamily="2" charset="-79"/>
              </a:rPr>
              <a:t>mercados.</a:t>
            </a:r>
          </a:p>
          <a:p>
            <a:endParaRPr lang="es-CO" sz="2800" b="1" dirty="0" smtClean="0">
              <a:solidFill>
                <a:schemeClr val="bg1">
                  <a:lumMod val="95000"/>
                  <a:lumOff val="5000"/>
                </a:schemeClr>
              </a:solidFill>
              <a:latin typeface="Aharoni" pitchFamily="2" charset="-79"/>
              <a:cs typeface="Aharoni" pitchFamily="2" charset="-79"/>
            </a:endParaRPr>
          </a:p>
          <a:p>
            <a:r>
              <a:rPr lang="es-CO" sz="2800" b="1" dirty="0" smtClean="0">
                <a:solidFill>
                  <a:schemeClr val="bg1">
                    <a:lumMod val="95000"/>
                    <a:lumOff val="5000"/>
                  </a:schemeClr>
                </a:solidFill>
                <a:latin typeface="Aharoni" pitchFamily="2" charset="-79"/>
                <a:cs typeface="Aharoni" pitchFamily="2" charset="-79"/>
              </a:rPr>
              <a:t> </a:t>
            </a:r>
            <a:r>
              <a:rPr lang="es-CO" sz="2800" b="1" dirty="0">
                <a:solidFill>
                  <a:schemeClr val="bg1">
                    <a:lumMod val="95000"/>
                    <a:lumOff val="5000"/>
                  </a:schemeClr>
                </a:solidFill>
                <a:latin typeface="Aharoni" pitchFamily="2" charset="-79"/>
                <a:cs typeface="Aharoni" pitchFamily="2" charset="-79"/>
              </a:rPr>
              <a:t>d) Estrategias es perspectiva, es decir la forma que tiene una organización de hacerlas cosas.</a:t>
            </a:r>
            <a:endParaRPr lang="es-SV" sz="2800" b="1" dirty="0">
              <a:solidFill>
                <a:schemeClr val="bg1">
                  <a:lumMod val="95000"/>
                  <a:lumOff val="5000"/>
                </a:schemeClr>
              </a:solidFill>
              <a:latin typeface="Aharoni" pitchFamily="2" charset="-79"/>
              <a:cs typeface="Aharoni" pitchFamily="2" charset="-79"/>
            </a:endParaRPr>
          </a:p>
          <a:p>
            <a:pPr lvl="0"/>
            <a:endParaRPr lang="es-SV" sz="2800" dirty="0">
              <a:latin typeface="Aharoni" pitchFamily="2" charset="-79"/>
              <a:cs typeface="Aharoni" pitchFamily="2" charset="-79"/>
            </a:endParaRPr>
          </a:p>
        </p:txBody>
      </p:sp>
    </p:spTree>
    <p:extLst>
      <p:ext uri="{BB962C8B-B14F-4D97-AF65-F5344CB8AC3E}">
        <p14:creationId xmlns:p14="http://schemas.microsoft.com/office/powerpoint/2010/main" val="1764349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6200000">
            <a:off x="-1886819" y="3157143"/>
            <a:ext cx="6465912" cy="986107"/>
          </a:xfrm>
        </p:spPr>
        <p:txBody>
          <a:bodyPr/>
          <a:lstStyle/>
          <a:p>
            <a:pPr algn="ctr"/>
            <a:r>
              <a:rPr lang="es-SV" sz="6000" dirty="0" smtClean="0">
                <a:ln>
                  <a:solidFill>
                    <a:sysClr val="windowText" lastClr="000000"/>
                  </a:solidFill>
                </a:ln>
                <a:solidFill>
                  <a:schemeClr val="tx2">
                    <a:lumMod val="50000"/>
                  </a:schemeClr>
                </a:solidFill>
                <a:latin typeface="Algerian" pitchFamily="82" charset="0"/>
              </a:rPr>
              <a:t>ESTRATEGIA</a:t>
            </a:r>
            <a:endParaRPr lang="es-SV" sz="6000" dirty="0">
              <a:ln>
                <a:solidFill>
                  <a:sysClr val="windowText" lastClr="000000"/>
                </a:solidFill>
              </a:ln>
              <a:solidFill>
                <a:schemeClr val="tx2">
                  <a:lumMod val="50000"/>
                </a:schemeClr>
              </a:solidFill>
              <a:latin typeface="Algerian" pitchFamily="82"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19278683"/>
              </p:ext>
            </p:extLst>
          </p:nvPr>
        </p:nvGraphicFramePr>
        <p:xfrm>
          <a:off x="2089849" y="561256"/>
          <a:ext cx="6684114"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2682593" y="1353344"/>
            <a:ext cx="576064" cy="769441"/>
          </a:xfrm>
          <a:prstGeom prst="rect">
            <a:avLst/>
          </a:prstGeom>
          <a:noFill/>
        </p:spPr>
        <p:txBody>
          <a:bodyPr wrap="square" rtlCol="0">
            <a:spAutoFit/>
          </a:bodyPr>
          <a:lstStyle/>
          <a:p>
            <a:pPr algn="ctr"/>
            <a:r>
              <a:rPr lang="es-SV" sz="4400" b="1" dirty="0" smtClean="0">
                <a:solidFill>
                  <a:schemeClr val="bg1"/>
                </a:solidFill>
                <a:latin typeface="Algerian" pitchFamily="82" charset="0"/>
              </a:rPr>
              <a:t>1</a:t>
            </a:r>
            <a:endParaRPr lang="es-SV" sz="4400" b="1" dirty="0">
              <a:solidFill>
                <a:schemeClr val="bg1"/>
              </a:solidFill>
              <a:latin typeface="Algerian" pitchFamily="82" charset="0"/>
            </a:endParaRPr>
          </a:p>
        </p:txBody>
      </p:sp>
      <p:sp>
        <p:nvSpPr>
          <p:cNvPr id="6" name="5 CuadroTexto"/>
          <p:cNvSpPr txBox="1"/>
          <p:nvPr/>
        </p:nvSpPr>
        <p:spPr>
          <a:xfrm>
            <a:off x="3114641" y="3225552"/>
            <a:ext cx="546754" cy="769441"/>
          </a:xfrm>
          <a:prstGeom prst="rect">
            <a:avLst/>
          </a:prstGeom>
          <a:noFill/>
        </p:spPr>
        <p:txBody>
          <a:bodyPr wrap="square" rtlCol="0">
            <a:spAutoFit/>
          </a:bodyPr>
          <a:lstStyle/>
          <a:p>
            <a:r>
              <a:rPr lang="es-SV" sz="4400" b="1" dirty="0" smtClean="0">
                <a:solidFill>
                  <a:schemeClr val="bg1"/>
                </a:solidFill>
                <a:latin typeface="Algerian" pitchFamily="82" charset="0"/>
              </a:rPr>
              <a:t>2</a:t>
            </a:r>
            <a:endParaRPr lang="es-SV" sz="4400" b="1" dirty="0">
              <a:solidFill>
                <a:schemeClr val="bg1"/>
              </a:solidFill>
              <a:latin typeface="Algerian" pitchFamily="82" charset="0"/>
            </a:endParaRPr>
          </a:p>
        </p:txBody>
      </p:sp>
      <p:sp>
        <p:nvSpPr>
          <p:cNvPr id="7" name="6 CuadroTexto"/>
          <p:cNvSpPr txBox="1"/>
          <p:nvPr/>
        </p:nvSpPr>
        <p:spPr>
          <a:xfrm>
            <a:off x="2682593" y="5192415"/>
            <a:ext cx="576064" cy="769441"/>
          </a:xfrm>
          <a:prstGeom prst="rect">
            <a:avLst/>
          </a:prstGeom>
          <a:noFill/>
        </p:spPr>
        <p:txBody>
          <a:bodyPr wrap="square" rtlCol="0">
            <a:spAutoFit/>
          </a:bodyPr>
          <a:lstStyle/>
          <a:p>
            <a:r>
              <a:rPr lang="es-SV" sz="4400" b="1" dirty="0" smtClean="0">
                <a:solidFill>
                  <a:schemeClr val="bg1"/>
                </a:solidFill>
                <a:latin typeface="Algerian" pitchFamily="82" charset="0"/>
              </a:rPr>
              <a:t>3</a:t>
            </a:r>
            <a:endParaRPr lang="es-SV" sz="4400" b="1" dirty="0">
              <a:solidFill>
                <a:schemeClr val="bg1"/>
              </a:solidFill>
              <a:latin typeface="Algerian" pitchFamily="82" charset="0"/>
            </a:endParaRPr>
          </a:p>
        </p:txBody>
      </p:sp>
    </p:spTree>
    <p:extLst>
      <p:ext uri="{BB962C8B-B14F-4D97-AF65-F5344CB8AC3E}">
        <p14:creationId xmlns:p14="http://schemas.microsoft.com/office/powerpoint/2010/main" val="707887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SV" dirty="0" smtClean="0">
                <a:solidFill>
                  <a:schemeClr val="accent5">
                    <a:lumMod val="20000"/>
                    <a:lumOff val="80000"/>
                  </a:schemeClr>
                </a:solidFill>
                <a:latin typeface="Algerian" pitchFamily="82" charset="0"/>
              </a:rPr>
              <a:t>ORGANIZACIONES</a:t>
            </a:r>
            <a:endParaRPr lang="es-SV" dirty="0">
              <a:solidFill>
                <a:schemeClr val="accent5">
                  <a:lumMod val="20000"/>
                  <a:lumOff val="80000"/>
                </a:schemeClr>
              </a:solidFill>
              <a:latin typeface="Algerian" pitchFamily="82" charset="0"/>
            </a:endParaRPr>
          </a:p>
        </p:txBody>
      </p:sp>
      <p:sp>
        <p:nvSpPr>
          <p:cNvPr id="3" name="2 Marcador de contenido"/>
          <p:cNvSpPr>
            <a:spLocks noGrp="1"/>
          </p:cNvSpPr>
          <p:nvPr>
            <p:ph idx="1"/>
          </p:nvPr>
        </p:nvSpPr>
        <p:spPr>
          <a:xfrm>
            <a:off x="205011" y="1927852"/>
            <a:ext cx="9217024" cy="5042116"/>
          </a:xfrm>
        </p:spPr>
        <p:txBody>
          <a:bodyPr>
            <a:normAutofit/>
          </a:bodyPr>
          <a:lstStyle/>
          <a:p>
            <a:pPr algn="ctr"/>
            <a:r>
              <a:rPr lang="es-ES" sz="3200" dirty="0">
                <a:solidFill>
                  <a:schemeClr val="accent5">
                    <a:lumMod val="20000"/>
                    <a:lumOff val="80000"/>
                  </a:schemeClr>
                </a:solidFill>
              </a:rPr>
              <a:t>son sistemas sociales diseñados para lograr metas y objetivos por medio de los recursos humanos o de la gestión del talento humano y de otro tipo. Están compuestas por subsistemas interrelacionados que cumplen funciones especializadas. Convenio sistemático entre personas para lograr algún propósito específico. </a:t>
            </a:r>
            <a:endParaRPr lang="es-SV" sz="3200" dirty="0">
              <a:solidFill>
                <a:schemeClr val="accent5">
                  <a:lumMod val="20000"/>
                  <a:lumOff val="80000"/>
                </a:schemeClr>
              </a:solidFill>
            </a:endParaRPr>
          </a:p>
        </p:txBody>
      </p:sp>
    </p:spTree>
    <p:extLst>
      <p:ext uri="{BB962C8B-B14F-4D97-AF65-F5344CB8AC3E}">
        <p14:creationId xmlns:p14="http://schemas.microsoft.com/office/powerpoint/2010/main" val="3689200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8666" y="151213"/>
            <a:ext cx="7613728" cy="986107"/>
          </a:xfrm>
        </p:spPr>
        <p:txBody>
          <a:bodyPr/>
          <a:lstStyle/>
          <a:p>
            <a:pPr algn="ctr"/>
            <a:r>
              <a:rPr lang="es-SV" sz="4800" b="1" dirty="0" smtClean="0">
                <a:solidFill>
                  <a:schemeClr val="accent5">
                    <a:lumMod val="90000"/>
                    <a:lumOff val="10000"/>
                  </a:schemeClr>
                </a:solidFill>
                <a:latin typeface="Algerian" pitchFamily="82" charset="0"/>
              </a:rPr>
              <a:t>ORGANIZACIÓN</a:t>
            </a:r>
            <a:endParaRPr lang="es-SV" sz="4800" b="1" dirty="0">
              <a:solidFill>
                <a:schemeClr val="accent5">
                  <a:lumMod val="90000"/>
                  <a:lumOff val="10000"/>
                </a:schemeClr>
              </a:solidFill>
              <a:latin typeface="Algerian" pitchFamily="82" charset="0"/>
            </a:endParaRPr>
          </a:p>
        </p:txBody>
      </p:sp>
      <p:sp>
        <p:nvSpPr>
          <p:cNvPr id="3" name="2 Marcador de contenido"/>
          <p:cNvSpPr>
            <a:spLocks noGrp="1"/>
          </p:cNvSpPr>
          <p:nvPr>
            <p:ph idx="1"/>
          </p:nvPr>
        </p:nvSpPr>
        <p:spPr>
          <a:xfrm>
            <a:off x="133003" y="1065312"/>
            <a:ext cx="4896545" cy="6048672"/>
          </a:xfrm>
        </p:spPr>
        <p:txBody>
          <a:bodyPr>
            <a:normAutofit/>
          </a:bodyPr>
          <a:lstStyle/>
          <a:p>
            <a:pPr marL="0" indent="0" algn="ctr">
              <a:buNone/>
            </a:pPr>
            <a:r>
              <a:rPr lang="es-ES" sz="3200" dirty="0">
                <a:solidFill>
                  <a:schemeClr val="accent5">
                    <a:lumMod val="90000"/>
                    <a:lumOff val="10000"/>
                  </a:schemeClr>
                </a:solidFill>
              </a:rPr>
              <a:t>Es un sistema de actividades conscientemente coordinadas formado por dos o más personas; la cooperación entre ellas es esencial para la existencia de la organización.</a:t>
            </a:r>
            <a:endParaRPr lang="es-SV" sz="3200" dirty="0">
              <a:solidFill>
                <a:schemeClr val="accent5">
                  <a:lumMod val="90000"/>
                  <a:lumOff val="10000"/>
                </a:schemeClr>
              </a:solidFill>
            </a:endParaRPr>
          </a:p>
        </p:txBody>
      </p:sp>
      <p:pic>
        <p:nvPicPr>
          <p:cNvPr id="4098" name="Picture 2" descr="http://2.bp.blogspot.com/_BNlWQ_hNxeM/SwhawzW0hbI/AAAAAAAAAGQ/yw-jcPqUeYI/s1600/empres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547" y="1137320"/>
            <a:ext cx="4424551" cy="56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648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8666" y="79205"/>
            <a:ext cx="7613728" cy="986107"/>
          </a:xfrm>
        </p:spPr>
        <p:txBody>
          <a:bodyPr/>
          <a:lstStyle/>
          <a:p>
            <a:pPr algn="ctr"/>
            <a:r>
              <a:rPr lang="es-SV" b="1" dirty="0" smtClean="0">
                <a:solidFill>
                  <a:schemeClr val="tx1">
                    <a:lumMod val="10000"/>
                  </a:schemeClr>
                </a:solidFill>
                <a:latin typeface="Algerian" pitchFamily="82" charset="0"/>
              </a:rPr>
              <a:t>CARACTERISTICAS</a:t>
            </a:r>
            <a:endParaRPr lang="es-SV" b="1" dirty="0">
              <a:solidFill>
                <a:schemeClr val="tx1">
                  <a:lumMod val="10000"/>
                </a:schemeClr>
              </a:solidFill>
              <a:latin typeface="Algerian" pitchFamily="82" charset="0"/>
            </a:endParaRPr>
          </a:p>
        </p:txBody>
      </p:sp>
      <p:sp>
        <p:nvSpPr>
          <p:cNvPr id="3" name="2 Marcador de contenido"/>
          <p:cNvSpPr>
            <a:spLocks noGrp="1"/>
          </p:cNvSpPr>
          <p:nvPr>
            <p:ph idx="1"/>
          </p:nvPr>
        </p:nvSpPr>
        <p:spPr>
          <a:xfrm>
            <a:off x="205011" y="1353344"/>
            <a:ext cx="9361040" cy="6192688"/>
          </a:xfrm>
        </p:spPr>
        <p:txBody>
          <a:bodyPr>
            <a:noAutofit/>
          </a:bodyPr>
          <a:lstStyle/>
          <a:p>
            <a:pPr lvl="0"/>
            <a:r>
              <a:rPr lang="es-ES" sz="2400" dirty="0"/>
              <a:t>Creados en un punto temporal: inicio de actividad.</a:t>
            </a:r>
            <a:endParaRPr lang="es-SV" sz="2400" dirty="0"/>
          </a:p>
          <a:p>
            <a:pPr lvl="0"/>
            <a:r>
              <a:rPr lang="es-ES" sz="2400" dirty="0"/>
              <a:t>Orden jerárquico establecido, normas y reglas que cumplir.</a:t>
            </a:r>
            <a:endParaRPr lang="es-SV" sz="2400" dirty="0"/>
          </a:p>
          <a:p>
            <a:pPr lvl="0"/>
            <a:r>
              <a:rPr lang="es-ES" sz="2400" dirty="0"/>
              <a:t>Producen y/o venden bienes y servicios (empresa).</a:t>
            </a:r>
            <a:endParaRPr lang="es-SV" sz="2400" dirty="0"/>
          </a:p>
          <a:p>
            <a:pPr lvl="0"/>
            <a:r>
              <a:rPr lang="es-ES" sz="2400" dirty="0"/>
              <a:t>Dan y generan trabajo (empresa).</a:t>
            </a:r>
            <a:endParaRPr lang="es-SV" sz="2400" dirty="0"/>
          </a:p>
          <a:p>
            <a:pPr lvl="0"/>
            <a:r>
              <a:rPr lang="es-ES" sz="2400" dirty="0"/>
              <a:t>En la organización se da cierta cultura.</a:t>
            </a:r>
            <a:endParaRPr lang="es-SV" sz="2400" dirty="0"/>
          </a:p>
          <a:p>
            <a:pPr lvl="0"/>
            <a:r>
              <a:rPr lang="es-ES" sz="2400" dirty="0"/>
              <a:t>Generan, transmiten y poseen poder.</a:t>
            </a:r>
            <a:endParaRPr lang="es-SV" sz="2400" dirty="0"/>
          </a:p>
          <a:p>
            <a:pPr lvl="0"/>
            <a:r>
              <a:rPr lang="es-ES" sz="2400" dirty="0"/>
              <a:t>Crean, imágenes, símbolos, prestigios, etc.</a:t>
            </a:r>
            <a:endParaRPr lang="es-SV" sz="2400" dirty="0"/>
          </a:p>
          <a:p>
            <a:pPr lvl="0"/>
            <a:r>
              <a:rPr lang="es-ES" sz="2400" dirty="0"/>
              <a:t>Son indicadores de la sociedad actual.</a:t>
            </a:r>
            <a:endParaRPr lang="es-SV" sz="2400" dirty="0"/>
          </a:p>
          <a:p>
            <a:pPr lvl="0"/>
            <a:r>
              <a:rPr lang="es-ES" sz="2400" dirty="0"/>
              <a:t>Producen y transmiten tecnología.</a:t>
            </a:r>
            <a:endParaRPr lang="es-SV" sz="2400" dirty="0"/>
          </a:p>
          <a:p>
            <a:pPr lvl="0"/>
            <a:r>
              <a:rPr lang="es-ES" sz="2400" dirty="0"/>
              <a:t>Son medios para crear, conservar, y transmitir conocimientos.</a:t>
            </a:r>
            <a:endParaRPr lang="es-SV" sz="2400" dirty="0"/>
          </a:p>
          <a:p>
            <a:endParaRPr lang="es-SV" sz="2400" dirty="0"/>
          </a:p>
        </p:txBody>
      </p:sp>
    </p:spTree>
    <p:extLst>
      <p:ext uri="{BB962C8B-B14F-4D97-AF65-F5344CB8AC3E}">
        <p14:creationId xmlns:p14="http://schemas.microsoft.com/office/powerpoint/2010/main" val="529048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8666" y="-14808"/>
            <a:ext cx="7613728" cy="986107"/>
          </a:xfrm>
        </p:spPr>
        <p:txBody>
          <a:bodyPr/>
          <a:lstStyle/>
          <a:p>
            <a:pPr algn="ctr"/>
            <a:r>
              <a:rPr lang="es-SV" sz="4400" b="1" dirty="0" smtClean="0">
                <a:solidFill>
                  <a:schemeClr val="accent4">
                    <a:lumMod val="60000"/>
                    <a:lumOff val="40000"/>
                  </a:schemeClr>
                </a:solidFill>
                <a:latin typeface="Algerian" pitchFamily="82" charset="0"/>
              </a:rPr>
              <a:t>CLASIFICACION</a:t>
            </a:r>
            <a:endParaRPr lang="es-SV" sz="4400" b="1" dirty="0">
              <a:solidFill>
                <a:schemeClr val="accent4">
                  <a:lumMod val="60000"/>
                  <a:lumOff val="40000"/>
                </a:schemeClr>
              </a:solidFill>
              <a:latin typeface="Algerian" pitchFamily="82" charset="0"/>
            </a:endParaRPr>
          </a:p>
        </p:txBody>
      </p:sp>
      <p:sp>
        <p:nvSpPr>
          <p:cNvPr id="6" name="5 Marcador de contenido"/>
          <p:cNvSpPr>
            <a:spLocks noGrp="1"/>
          </p:cNvSpPr>
          <p:nvPr>
            <p:ph idx="1"/>
          </p:nvPr>
        </p:nvSpPr>
        <p:spPr>
          <a:xfrm>
            <a:off x="1" y="705272"/>
            <a:ext cx="9771062" cy="6609928"/>
          </a:xfrm>
        </p:spPr>
        <p:txBody>
          <a:bodyPr numCol="2">
            <a:noAutofit/>
          </a:bodyPr>
          <a:lstStyle/>
          <a:p>
            <a:r>
              <a:rPr lang="es-ES" sz="2400" b="1" u="sng" dirty="0">
                <a:solidFill>
                  <a:schemeClr val="bg1">
                    <a:lumMod val="60000"/>
                    <a:lumOff val="40000"/>
                  </a:schemeClr>
                </a:solidFill>
                <a:latin typeface="Book Antiqua" pitchFamily="18" charset="0"/>
              </a:rPr>
              <a:t>Finalidad:</a:t>
            </a:r>
            <a:endParaRPr lang="es-SV" sz="2400" u="sng" dirty="0">
              <a:solidFill>
                <a:schemeClr val="bg1">
                  <a:lumMod val="60000"/>
                  <a:lumOff val="40000"/>
                </a:schemeClr>
              </a:solidFill>
              <a:latin typeface="Book Antiqua" pitchFamily="18" charset="0"/>
            </a:endParaRPr>
          </a:p>
          <a:p>
            <a:pPr lvl="1">
              <a:buFont typeface="Wingdings" pitchFamily="2" charset="2"/>
              <a:buChar char="§"/>
            </a:pPr>
            <a:r>
              <a:rPr lang="es-ES" sz="2000" dirty="0">
                <a:latin typeface="Book Antiqua" pitchFamily="18" charset="0"/>
              </a:rPr>
              <a:t>Con fin de lucro (Empresas).</a:t>
            </a:r>
            <a:endParaRPr lang="es-SV" sz="2000" dirty="0">
              <a:latin typeface="Book Antiqua" pitchFamily="18" charset="0"/>
            </a:endParaRPr>
          </a:p>
          <a:p>
            <a:pPr lvl="2">
              <a:buFont typeface="Wingdings" pitchFamily="2" charset="2"/>
              <a:buChar char="§"/>
            </a:pPr>
            <a:r>
              <a:rPr lang="es-ES" sz="1800" dirty="0">
                <a:latin typeface="Book Antiqua" pitchFamily="18" charset="0"/>
              </a:rPr>
              <a:t>Sin fin de lucro (ONG</a:t>
            </a:r>
            <a:r>
              <a:rPr lang="es-ES" sz="1800" dirty="0" smtClean="0">
                <a:latin typeface="Book Antiqua" pitchFamily="18" charset="0"/>
              </a:rPr>
              <a:t>).</a:t>
            </a:r>
            <a:endParaRPr lang="es-SV" sz="2000" dirty="0">
              <a:latin typeface="Book Antiqua" pitchFamily="18" charset="0"/>
            </a:endParaRPr>
          </a:p>
          <a:p>
            <a:r>
              <a:rPr lang="es-ES" sz="2400" b="1" u="sng" dirty="0" smtClean="0">
                <a:solidFill>
                  <a:schemeClr val="bg1">
                    <a:lumMod val="60000"/>
                    <a:lumOff val="40000"/>
                  </a:schemeClr>
                </a:solidFill>
                <a:latin typeface="Book Antiqua" pitchFamily="18" charset="0"/>
              </a:rPr>
              <a:t>Estructura:</a:t>
            </a:r>
            <a:endParaRPr lang="es-SV" sz="2400" u="sng" dirty="0">
              <a:solidFill>
                <a:schemeClr val="bg1">
                  <a:lumMod val="60000"/>
                  <a:lumOff val="40000"/>
                </a:schemeClr>
              </a:solidFill>
              <a:latin typeface="Book Antiqua" pitchFamily="18" charset="0"/>
            </a:endParaRPr>
          </a:p>
          <a:p>
            <a:pPr lvl="1">
              <a:buFont typeface="Wingdings" pitchFamily="2" charset="2"/>
              <a:buChar char="§"/>
            </a:pPr>
            <a:r>
              <a:rPr lang="es-ES" sz="2000" dirty="0">
                <a:latin typeface="Book Antiqua" pitchFamily="18" charset="0"/>
              </a:rPr>
              <a:t>Formales.</a:t>
            </a:r>
            <a:endParaRPr lang="es-SV" sz="2000" dirty="0">
              <a:latin typeface="Book Antiqua" pitchFamily="18" charset="0"/>
            </a:endParaRPr>
          </a:p>
          <a:p>
            <a:pPr lvl="2">
              <a:buFont typeface="Wingdings" pitchFamily="2" charset="2"/>
              <a:buChar char="§"/>
            </a:pPr>
            <a:r>
              <a:rPr lang="es-ES" sz="1800" dirty="0">
                <a:latin typeface="Book Antiqua" pitchFamily="18" charset="0"/>
              </a:rPr>
              <a:t>Informales</a:t>
            </a:r>
            <a:r>
              <a:rPr lang="es-ES" sz="1800" dirty="0" smtClean="0">
                <a:latin typeface="Book Antiqua" pitchFamily="18" charset="0"/>
              </a:rPr>
              <a:t>.</a:t>
            </a:r>
            <a:endParaRPr lang="es-ES" sz="2400" dirty="0" smtClean="0">
              <a:latin typeface="Book Antiqua" pitchFamily="18" charset="0"/>
            </a:endParaRPr>
          </a:p>
          <a:p>
            <a:r>
              <a:rPr lang="es-ES" sz="2400" b="1" dirty="0">
                <a:latin typeface="Book Antiqua" pitchFamily="18" charset="0"/>
              </a:rPr>
              <a:t> </a:t>
            </a:r>
            <a:r>
              <a:rPr lang="es-ES" sz="2400" b="1" u="sng" dirty="0">
                <a:solidFill>
                  <a:schemeClr val="bg1">
                    <a:lumMod val="60000"/>
                    <a:lumOff val="40000"/>
                  </a:schemeClr>
                </a:solidFill>
                <a:latin typeface="Book Antiqua" pitchFamily="18" charset="0"/>
              </a:rPr>
              <a:t>Tamaño:</a:t>
            </a:r>
            <a:endParaRPr lang="es-SV" sz="2400" u="sng" dirty="0">
              <a:solidFill>
                <a:schemeClr val="bg1">
                  <a:lumMod val="60000"/>
                  <a:lumOff val="40000"/>
                </a:schemeClr>
              </a:solidFill>
              <a:latin typeface="Book Antiqua" pitchFamily="18" charset="0"/>
            </a:endParaRPr>
          </a:p>
          <a:p>
            <a:pPr lvl="1">
              <a:buFont typeface="Wingdings" pitchFamily="2" charset="2"/>
              <a:buChar char="§"/>
            </a:pPr>
            <a:r>
              <a:rPr lang="es-ES" sz="2000" dirty="0">
                <a:latin typeface="Book Antiqua" pitchFamily="18" charset="0"/>
              </a:rPr>
              <a:t>Grande.</a:t>
            </a:r>
            <a:endParaRPr lang="es-SV" sz="2000" dirty="0">
              <a:latin typeface="Book Antiqua" pitchFamily="18" charset="0"/>
            </a:endParaRPr>
          </a:p>
          <a:p>
            <a:pPr lvl="2">
              <a:buFont typeface="Wingdings" pitchFamily="2" charset="2"/>
              <a:buChar char="§"/>
            </a:pPr>
            <a:r>
              <a:rPr lang="es-ES" sz="1800" dirty="0">
                <a:latin typeface="Book Antiqua" pitchFamily="18" charset="0"/>
              </a:rPr>
              <a:t>Mediana.</a:t>
            </a:r>
            <a:endParaRPr lang="es-SV" sz="1800" dirty="0">
              <a:latin typeface="Book Antiqua" pitchFamily="18" charset="0"/>
            </a:endParaRPr>
          </a:p>
          <a:p>
            <a:pPr lvl="3">
              <a:buFont typeface="Wingdings" pitchFamily="2" charset="2"/>
              <a:buChar char="§"/>
            </a:pPr>
            <a:r>
              <a:rPr lang="es-ES" sz="1600" dirty="0">
                <a:latin typeface="Book Antiqua" pitchFamily="18" charset="0"/>
              </a:rPr>
              <a:t>Pequeña.</a:t>
            </a:r>
            <a:endParaRPr lang="es-SV" sz="1600" dirty="0">
              <a:latin typeface="Book Antiqua" pitchFamily="18" charset="0"/>
            </a:endParaRPr>
          </a:p>
          <a:p>
            <a:pPr lvl="4">
              <a:buFont typeface="Wingdings" pitchFamily="2" charset="2"/>
              <a:buChar char="§"/>
            </a:pPr>
            <a:r>
              <a:rPr lang="es-ES" sz="1600" dirty="0">
                <a:latin typeface="Book Antiqua" pitchFamily="18" charset="0"/>
              </a:rPr>
              <a:t>Micro emprendimiento</a:t>
            </a:r>
            <a:r>
              <a:rPr lang="es-ES" sz="1600" dirty="0" smtClean="0">
                <a:latin typeface="Book Antiqua" pitchFamily="18" charset="0"/>
              </a:rPr>
              <a:t>.</a:t>
            </a:r>
            <a:endParaRPr lang="es-ES" sz="2400" dirty="0" smtClean="0">
              <a:latin typeface="Book Antiqua" pitchFamily="18" charset="0"/>
            </a:endParaRPr>
          </a:p>
          <a:p>
            <a:r>
              <a:rPr lang="es-ES" sz="2400" dirty="0">
                <a:latin typeface="Book Antiqua" pitchFamily="18" charset="0"/>
              </a:rPr>
              <a:t> </a:t>
            </a:r>
            <a:r>
              <a:rPr lang="es-ES" sz="2400" b="1" u="sng" dirty="0">
                <a:solidFill>
                  <a:schemeClr val="bg1">
                    <a:lumMod val="60000"/>
                    <a:lumOff val="40000"/>
                  </a:schemeClr>
                </a:solidFill>
                <a:latin typeface="Book Antiqua" pitchFamily="18" charset="0"/>
              </a:rPr>
              <a:t>Localización:</a:t>
            </a:r>
            <a:endParaRPr lang="es-SV" sz="2400" u="sng" dirty="0">
              <a:solidFill>
                <a:schemeClr val="bg1">
                  <a:lumMod val="60000"/>
                  <a:lumOff val="40000"/>
                </a:schemeClr>
              </a:solidFill>
              <a:latin typeface="Book Antiqua" pitchFamily="18" charset="0"/>
            </a:endParaRPr>
          </a:p>
          <a:p>
            <a:pPr lvl="1">
              <a:buFont typeface="Wingdings" pitchFamily="2" charset="2"/>
              <a:buChar char="§"/>
            </a:pPr>
            <a:r>
              <a:rPr lang="es-ES" sz="2000" dirty="0">
                <a:latin typeface="Book Antiqua" pitchFamily="18" charset="0"/>
              </a:rPr>
              <a:t>Multinacional – internacional.</a:t>
            </a:r>
            <a:endParaRPr lang="es-SV" sz="2000" dirty="0">
              <a:latin typeface="Book Antiqua" pitchFamily="18" charset="0"/>
            </a:endParaRPr>
          </a:p>
          <a:p>
            <a:pPr lvl="2">
              <a:buFont typeface="Wingdings" pitchFamily="2" charset="2"/>
              <a:buChar char="§"/>
            </a:pPr>
            <a:r>
              <a:rPr lang="es-ES" sz="1800" dirty="0">
                <a:latin typeface="Book Antiqua" pitchFamily="18" charset="0"/>
              </a:rPr>
              <a:t>Nacional.</a:t>
            </a:r>
            <a:endParaRPr lang="es-SV" sz="1800" dirty="0">
              <a:latin typeface="Book Antiqua" pitchFamily="18" charset="0"/>
            </a:endParaRPr>
          </a:p>
          <a:p>
            <a:pPr lvl="3">
              <a:buFont typeface="Wingdings" pitchFamily="2" charset="2"/>
              <a:buChar char="§"/>
            </a:pPr>
            <a:r>
              <a:rPr lang="es-ES" sz="1600" dirty="0">
                <a:latin typeface="Book Antiqua" pitchFamily="18" charset="0"/>
              </a:rPr>
              <a:t>Local o regional</a:t>
            </a:r>
            <a:r>
              <a:rPr lang="es-ES" sz="1600" dirty="0" smtClean="0">
                <a:latin typeface="Book Antiqua" pitchFamily="18" charset="0"/>
              </a:rPr>
              <a:t>.</a:t>
            </a:r>
          </a:p>
          <a:p>
            <a:pPr lvl="3" algn="ctr">
              <a:buFont typeface="Wingdings" pitchFamily="2" charset="2"/>
              <a:buChar char="§"/>
            </a:pPr>
            <a:endParaRPr lang="es-SV" sz="1600" dirty="0">
              <a:latin typeface="Book Antiqua" pitchFamily="18" charset="0"/>
            </a:endParaRPr>
          </a:p>
          <a:p>
            <a:r>
              <a:rPr lang="es-ES" sz="2400" b="1" u="sng" dirty="0">
                <a:solidFill>
                  <a:schemeClr val="bg1">
                    <a:lumMod val="60000"/>
                    <a:lumOff val="40000"/>
                  </a:schemeClr>
                </a:solidFill>
                <a:latin typeface="Book Antiqua" pitchFamily="18" charset="0"/>
              </a:rPr>
              <a:t>Producción:</a:t>
            </a:r>
            <a:endParaRPr lang="es-SV" sz="2400" u="sng" dirty="0">
              <a:solidFill>
                <a:schemeClr val="bg1">
                  <a:lumMod val="60000"/>
                  <a:lumOff val="40000"/>
                </a:schemeClr>
              </a:solidFill>
              <a:latin typeface="Book Antiqua" pitchFamily="18" charset="0"/>
            </a:endParaRPr>
          </a:p>
          <a:p>
            <a:pPr lvl="1">
              <a:buFont typeface="Wingdings" pitchFamily="2" charset="2"/>
              <a:buChar char="§"/>
            </a:pPr>
            <a:r>
              <a:rPr lang="es-ES" sz="2200" dirty="0">
                <a:latin typeface="Book Antiqua" pitchFamily="18" charset="0"/>
              </a:rPr>
              <a:t>Bienes.</a:t>
            </a:r>
            <a:endParaRPr lang="es-SV" sz="2200" dirty="0">
              <a:latin typeface="Book Antiqua" pitchFamily="18" charset="0"/>
            </a:endParaRPr>
          </a:p>
          <a:p>
            <a:pPr lvl="2">
              <a:buFont typeface="Wingdings" pitchFamily="2" charset="2"/>
              <a:buChar char="§"/>
            </a:pPr>
            <a:r>
              <a:rPr lang="es-ES" sz="1800" dirty="0">
                <a:latin typeface="Book Antiqua" pitchFamily="18" charset="0"/>
              </a:rPr>
              <a:t>Servicios</a:t>
            </a:r>
            <a:r>
              <a:rPr lang="es-ES" sz="1800" dirty="0" smtClean="0">
                <a:latin typeface="Book Antiqua" pitchFamily="18" charset="0"/>
              </a:rPr>
              <a:t>.</a:t>
            </a:r>
            <a:endParaRPr lang="es-SV" sz="2400" dirty="0">
              <a:latin typeface="Book Antiqua" pitchFamily="18" charset="0"/>
            </a:endParaRPr>
          </a:p>
          <a:p>
            <a:r>
              <a:rPr lang="es-ES" sz="2400" b="1" u="sng" dirty="0">
                <a:latin typeface="Book Antiqua" pitchFamily="18" charset="0"/>
              </a:rPr>
              <a:t> </a:t>
            </a:r>
            <a:r>
              <a:rPr lang="es-ES" sz="2400" b="1" u="sng" dirty="0">
                <a:solidFill>
                  <a:schemeClr val="bg1">
                    <a:lumMod val="60000"/>
                    <a:lumOff val="40000"/>
                  </a:schemeClr>
                </a:solidFill>
                <a:latin typeface="Book Antiqua" pitchFamily="18" charset="0"/>
              </a:rPr>
              <a:t>Propiedad:</a:t>
            </a:r>
            <a:endParaRPr lang="es-SV" sz="2400" u="sng" dirty="0">
              <a:solidFill>
                <a:schemeClr val="bg1">
                  <a:lumMod val="60000"/>
                  <a:lumOff val="40000"/>
                </a:schemeClr>
              </a:solidFill>
              <a:latin typeface="Book Antiqua" pitchFamily="18" charset="0"/>
            </a:endParaRPr>
          </a:p>
          <a:p>
            <a:pPr lvl="2">
              <a:buFont typeface="Wingdings" pitchFamily="2" charset="2"/>
              <a:buChar char="§"/>
            </a:pPr>
            <a:r>
              <a:rPr lang="es-ES" sz="1800" dirty="0">
                <a:latin typeface="Book Antiqua" pitchFamily="18" charset="0"/>
              </a:rPr>
              <a:t>Pública.</a:t>
            </a:r>
            <a:endParaRPr lang="es-SV" sz="1800" dirty="0">
              <a:latin typeface="Book Antiqua" pitchFamily="18" charset="0"/>
            </a:endParaRPr>
          </a:p>
          <a:p>
            <a:pPr lvl="3">
              <a:buFont typeface="Wingdings" pitchFamily="2" charset="2"/>
              <a:buChar char="§"/>
            </a:pPr>
            <a:r>
              <a:rPr lang="es-ES" sz="1600" dirty="0">
                <a:latin typeface="Book Antiqua" pitchFamily="18" charset="0"/>
              </a:rPr>
              <a:t>Privada.</a:t>
            </a:r>
            <a:endParaRPr lang="es-SV" sz="1600" dirty="0">
              <a:latin typeface="Book Antiqua" pitchFamily="18" charset="0"/>
            </a:endParaRPr>
          </a:p>
          <a:p>
            <a:pPr lvl="4">
              <a:buFont typeface="Wingdings" pitchFamily="2" charset="2"/>
              <a:buChar char="§"/>
            </a:pPr>
            <a:r>
              <a:rPr lang="es-ES" sz="1600" dirty="0">
                <a:latin typeface="Book Antiqua" pitchFamily="18" charset="0"/>
              </a:rPr>
              <a:t>Mixta</a:t>
            </a:r>
            <a:r>
              <a:rPr lang="es-ES" sz="1600" dirty="0" smtClean="0">
                <a:latin typeface="Book Antiqua" pitchFamily="18" charset="0"/>
              </a:rPr>
              <a:t>.</a:t>
            </a:r>
            <a:endParaRPr lang="es-SV" sz="2000" dirty="0">
              <a:latin typeface="Book Antiqua" pitchFamily="18" charset="0"/>
            </a:endParaRPr>
          </a:p>
          <a:p>
            <a:r>
              <a:rPr lang="es-ES" sz="2400" b="1" u="sng" dirty="0">
                <a:solidFill>
                  <a:schemeClr val="bg1">
                    <a:lumMod val="60000"/>
                    <a:lumOff val="40000"/>
                  </a:schemeClr>
                </a:solidFill>
                <a:latin typeface="Book Antiqua" pitchFamily="18" charset="0"/>
              </a:rPr>
              <a:t>Grado de integración:</a:t>
            </a:r>
            <a:endParaRPr lang="es-SV" sz="2400" u="sng" dirty="0">
              <a:solidFill>
                <a:schemeClr val="bg1">
                  <a:lumMod val="60000"/>
                  <a:lumOff val="40000"/>
                </a:schemeClr>
              </a:solidFill>
              <a:latin typeface="Book Antiqua" pitchFamily="18" charset="0"/>
            </a:endParaRPr>
          </a:p>
          <a:p>
            <a:pPr lvl="2">
              <a:buFont typeface="Wingdings" pitchFamily="2" charset="2"/>
              <a:buChar char="§"/>
            </a:pPr>
            <a:r>
              <a:rPr lang="es-ES" sz="1800" dirty="0">
                <a:latin typeface="Book Antiqua" pitchFamily="18" charset="0"/>
              </a:rPr>
              <a:t>Totalmente </a:t>
            </a:r>
            <a:r>
              <a:rPr lang="es-ES" sz="1800" dirty="0" smtClean="0">
                <a:latin typeface="Book Antiqua" pitchFamily="18" charset="0"/>
              </a:rPr>
              <a:t>integrada.</a:t>
            </a:r>
            <a:endParaRPr lang="es-SV" sz="1800" dirty="0">
              <a:latin typeface="Book Antiqua" pitchFamily="18" charset="0"/>
            </a:endParaRPr>
          </a:p>
          <a:p>
            <a:pPr lvl="3">
              <a:buFont typeface="Wingdings" pitchFamily="2" charset="2"/>
              <a:buChar char="§"/>
            </a:pPr>
            <a:r>
              <a:rPr lang="es-ES" sz="1600" dirty="0" smtClean="0">
                <a:latin typeface="Book Antiqua" pitchFamily="18" charset="0"/>
              </a:rPr>
              <a:t>Parcialmente </a:t>
            </a:r>
            <a:r>
              <a:rPr lang="es-ES" sz="1600" dirty="0">
                <a:latin typeface="Book Antiqua" pitchFamily="18" charset="0"/>
              </a:rPr>
              <a:t>integrada</a:t>
            </a:r>
            <a:r>
              <a:rPr lang="es-ES" sz="1600" dirty="0" smtClean="0">
                <a:latin typeface="Book Antiqua" pitchFamily="18" charset="0"/>
              </a:rPr>
              <a:t>.</a:t>
            </a:r>
            <a:endParaRPr lang="es-SV" sz="2000" dirty="0">
              <a:latin typeface="Book Antiqua" pitchFamily="18" charset="0"/>
            </a:endParaRPr>
          </a:p>
          <a:p>
            <a:r>
              <a:rPr lang="es-ES" sz="2400" dirty="0">
                <a:latin typeface="Book Antiqua" pitchFamily="18" charset="0"/>
              </a:rPr>
              <a:t> </a:t>
            </a:r>
            <a:r>
              <a:rPr lang="es-ES" sz="2400" b="1" u="sng" dirty="0">
                <a:solidFill>
                  <a:schemeClr val="bg1">
                    <a:lumMod val="60000"/>
                    <a:lumOff val="40000"/>
                  </a:schemeClr>
                </a:solidFill>
                <a:latin typeface="Book Antiqua" pitchFamily="18" charset="0"/>
              </a:rPr>
              <a:t>Actitud frente a los cambios:</a:t>
            </a:r>
            <a:endParaRPr lang="es-SV" sz="2400" u="sng" dirty="0">
              <a:solidFill>
                <a:schemeClr val="bg1">
                  <a:lumMod val="60000"/>
                  <a:lumOff val="40000"/>
                </a:schemeClr>
              </a:solidFill>
              <a:latin typeface="Book Antiqua" pitchFamily="18" charset="0"/>
            </a:endParaRPr>
          </a:p>
          <a:p>
            <a:pPr lvl="2">
              <a:buFont typeface="Wingdings" pitchFamily="2" charset="2"/>
              <a:buChar char="§"/>
            </a:pPr>
            <a:r>
              <a:rPr lang="es-ES" sz="1800" dirty="0">
                <a:latin typeface="Book Antiqua" pitchFamily="18" charset="0"/>
              </a:rPr>
              <a:t>Rígido.</a:t>
            </a:r>
            <a:endParaRPr lang="es-SV" sz="1800" dirty="0">
              <a:latin typeface="Book Antiqua" pitchFamily="18" charset="0"/>
            </a:endParaRPr>
          </a:p>
          <a:p>
            <a:pPr lvl="3">
              <a:buFont typeface="Wingdings" pitchFamily="2" charset="2"/>
              <a:buChar char="§"/>
            </a:pPr>
            <a:r>
              <a:rPr lang="es-ES" sz="1600" dirty="0">
                <a:latin typeface="Book Antiqua" pitchFamily="18" charset="0"/>
              </a:rPr>
              <a:t>Flexible</a:t>
            </a:r>
            <a:r>
              <a:rPr lang="es-ES" sz="1600" dirty="0" smtClean="0">
                <a:latin typeface="Book Antiqua" pitchFamily="18" charset="0"/>
              </a:rPr>
              <a:t>.</a:t>
            </a:r>
            <a:endParaRPr lang="es-SV" sz="1600" dirty="0">
              <a:latin typeface="Book Antiqua" pitchFamily="18" charset="0"/>
            </a:endParaRPr>
          </a:p>
        </p:txBody>
      </p:sp>
    </p:spTree>
    <p:extLst>
      <p:ext uri="{BB962C8B-B14F-4D97-AF65-F5344CB8AC3E}">
        <p14:creationId xmlns:p14="http://schemas.microsoft.com/office/powerpoint/2010/main" val="2655238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18350132"/>
              </p:ext>
            </p:extLst>
          </p:nvPr>
        </p:nvGraphicFramePr>
        <p:xfrm>
          <a:off x="-83021" y="0"/>
          <a:ext cx="10513169" cy="7099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Rectángulo"/>
          <p:cNvSpPr/>
          <p:nvPr/>
        </p:nvSpPr>
        <p:spPr>
          <a:xfrm>
            <a:off x="570955" y="373677"/>
            <a:ext cx="930200" cy="6740307"/>
          </a:xfrm>
          <a:prstGeom prst="rect">
            <a:avLst/>
          </a:prstGeom>
        </p:spPr>
        <p:txBody>
          <a:bodyPr wrap="square">
            <a:spAutoFit/>
          </a:bodyPr>
          <a:lstStyle/>
          <a:p>
            <a:pPr algn="ctr"/>
            <a:r>
              <a:rPr lang="pt-BR" sz="5400" b="1" dirty="0">
                <a:solidFill>
                  <a:schemeClr val="bg1"/>
                </a:solidFill>
                <a:latin typeface="Algerian" pitchFamily="82" charset="0"/>
              </a:rPr>
              <a:t>R</a:t>
            </a:r>
          </a:p>
          <a:p>
            <a:pPr algn="ctr"/>
            <a:r>
              <a:rPr lang="pt-BR" sz="5400" b="1" dirty="0">
                <a:solidFill>
                  <a:schemeClr val="bg1"/>
                </a:solidFill>
                <a:latin typeface="Algerian" pitchFamily="82" charset="0"/>
              </a:rPr>
              <a:t>E</a:t>
            </a:r>
          </a:p>
          <a:p>
            <a:pPr algn="ctr"/>
            <a:r>
              <a:rPr lang="pt-BR" sz="5400" b="1" dirty="0">
                <a:solidFill>
                  <a:schemeClr val="bg1"/>
                </a:solidFill>
                <a:latin typeface="Algerian" pitchFamily="82" charset="0"/>
              </a:rPr>
              <a:t>C</a:t>
            </a:r>
          </a:p>
          <a:p>
            <a:pPr algn="ctr"/>
            <a:r>
              <a:rPr lang="pt-BR" sz="5400" b="1" dirty="0">
                <a:solidFill>
                  <a:schemeClr val="bg1"/>
                </a:solidFill>
                <a:latin typeface="Algerian" pitchFamily="82" charset="0"/>
              </a:rPr>
              <a:t>U</a:t>
            </a:r>
          </a:p>
          <a:p>
            <a:pPr algn="ctr"/>
            <a:r>
              <a:rPr lang="pt-BR" sz="5400" b="1" dirty="0">
                <a:solidFill>
                  <a:schemeClr val="bg1"/>
                </a:solidFill>
                <a:latin typeface="Algerian" pitchFamily="82" charset="0"/>
              </a:rPr>
              <a:t>R</a:t>
            </a:r>
          </a:p>
          <a:p>
            <a:pPr algn="ctr"/>
            <a:r>
              <a:rPr lang="pt-BR" sz="5400" b="1" dirty="0">
                <a:solidFill>
                  <a:schemeClr val="bg1"/>
                </a:solidFill>
                <a:latin typeface="Algerian" pitchFamily="82" charset="0"/>
              </a:rPr>
              <a:t>S</a:t>
            </a:r>
          </a:p>
          <a:p>
            <a:pPr algn="ctr"/>
            <a:r>
              <a:rPr lang="pt-BR" sz="5400" b="1" dirty="0">
                <a:solidFill>
                  <a:schemeClr val="bg1"/>
                </a:solidFill>
                <a:latin typeface="Algerian" pitchFamily="82" charset="0"/>
              </a:rPr>
              <a:t>O</a:t>
            </a:r>
          </a:p>
          <a:p>
            <a:pPr algn="ctr"/>
            <a:r>
              <a:rPr lang="pt-BR" sz="5400" b="1" dirty="0">
                <a:solidFill>
                  <a:schemeClr val="bg1"/>
                </a:solidFill>
                <a:latin typeface="Algerian" pitchFamily="82" charset="0"/>
              </a:rPr>
              <a:t>S</a:t>
            </a:r>
          </a:p>
        </p:txBody>
      </p:sp>
    </p:spTree>
    <p:extLst>
      <p:ext uri="{BB962C8B-B14F-4D97-AF65-F5344CB8AC3E}">
        <p14:creationId xmlns:p14="http://schemas.microsoft.com/office/powerpoint/2010/main" val="1590031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8666" y="201216"/>
            <a:ext cx="7613728" cy="986107"/>
          </a:xfrm>
        </p:spPr>
        <p:txBody>
          <a:bodyPr/>
          <a:lstStyle/>
          <a:p>
            <a:pPr algn="ctr"/>
            <a:r>
              <a:rPr lang="es-SV" sz="4000" b="1" dirty="0" smtClean="0">
                <a:solidFill>
                  <a:srgbClr val="00B0F0"/>
                </a:solidFill>
                <a:latin typeface="Algerian" pitchFamily="82" charset="0"/>
              </a:rPr>
              <a:t>FORMAS ORGANIZACIONALES</a:t>
            </a:r>
            <a:endParaRPr lang="es-SV" sz="4000" b="1" dirty="0">
              <a:solidFill>
                <a:srgbClr val="00B0F0"/>
              </a:solidFill>
              <a:latin typeface="Algerian" pitchFamily="82" charset="0"/>
            </a:endParaRPr>
          </a:p>
        </p:txBody>
      </p:sp>
      <p:sp>
        <p:nvSpPr>
          <p:cNvPr id="3" name="2 Marcador de contenido"/>
          <p:cNvSpPr>
            <a:spLocks noGrp="1"/>
          </p:cNvSpPr>
          <p:nvPr>
            <p:ph idx="1"/>
          </p:nvPr>
        </p:nvSpPr>
        <p:spPr>
          <a:xfrm>
            <a:off x="1" y="1065312"/>
            <a:ext cx="9771062" cy="5961856"/>
          </a:xfrm>
        </p:spPr>
        <p:txBody>
          <a:bodyPr numCol="2">
            <a:noAutofit/>
          </a:bodyPr>
          <a:lstStyle/>
          <a:p>
            <a:pPr marL="0" lvl="0" indent="0" algn="ctr">
              <a:buNone/>
            </a:pPr>
            <a:endParaRPr lang="es-ES" sz="2800" dirty="0"/>
          </a:p>
          <a:p>
            <a:pPr lvl="0" algn="ctr"/>
            <a:r>
              <a:rPr lang="es-ES" sz="3200" b="1" u="sng" dirty="0" smtClean="0">
                <a:solidFill>
                  <a:srgbClr val="00B0F0"/>
                </a:solidFill>
              </a:rPr>
              <a:t>Actividad </a:t>
            </a:r>
            <a:r>
              <a:rPr lang="es-ES" sz="3200" b="1" u="sng" dirty="0">
                <a:solidFill>
                  <a:srgbClr val="00B0F0"/>
                </a:solidFill>
              </a:rPr>
              <a:t>o giro</a:t>
            </a:r>
            <a:r>
              <a:rPr lang="es-ES" sz="3200" b="1" u="sng" dirty="0" smtClean="0">
                <a:solidFill>
                  <a:srgbClr val="00B0F0"/>
                </a:solidFill>
              </a:rPr>
              <a:t>.</a:t>
            </a:r>
          </a:p>
          <a:p>
            <a:pPr marL="945353" lvl="1" indent="-457200">
              <a:buFont typeface="+mj-lt"/>
              <a:buAutoNum type="arabicParenR"/>
            </a:pPr>
            <a:r>
              <a:rPr lang="es-ES" sz="2400" dirty="0" smtClean="0">
                <a:solidFill>
                  <a:schemeClr val="accent2">
                    <a:lumMod val="20000"/>
                    <a:lumOff val="80000"/>
                  </a:schemeClr>
                </a:solidFill>
              </a:rPr>
              <a:t> </a:t>
            </a:r>
            <a:r>
              <a:rPr lang="es-ES" sz="2900" dirty="0" smtClean="0">
                <a:solidFill>
                  <a:schemeClr val="accent2">
                    <a:lumMod val="20000"/>
                    <a:lumOff val="80000"/>
                  </a:schemeClr>
                </a:solidFill>
              </a:rPr>
              <a:t>Industriales</a:t>
            </a:r>
          </a:p>
          <a:p>
            <a:pPr marL="945353" lvl="1" indent="-457200">
              <a:buFont typeface="+mj-lt"/>
              <a:buAutoNum type="arabicParenR"/>
            </a:pPr>
            <a:r>
              <a:rPr lang="es-ES" sz="2900" dirty="0" smtClean="0">
                <a:solidFill>
                  <a:schemeClr val="accent2">
                    <a:lumMod val="20000"/>
                    <a:lumOff val="80000"/>
                  </a:schemeClr>
                </a:solidFill>
              </a:rPr>
              <a:t> Comerciales</a:t>
            </a:r>
          </a:p>
          <a:p>
            <a:pPr marL="945353" lvl="1" indent="-457200">
              <a:buFont typeface="+mj-lt"/>
              <a:buAutoNum type="arabicParenR"/>
            </a:pPr>
            <a:r>
              <a:rPr lang="es-ES" sz="2900" dirty="0" smtClean="0">
                <a:solidFill>
                  <a:schemeClr val="accent2">
                    <a:lumMod val="20000"/>
                    <a:lumOff val="80000"/>
                  </a:schemeClr>
                </a:solidFill>
              </a:rPr>
              <a:t> </a:t>
            </a:r>
            <a:r>
              <a:rPr lang="es-ES" sz="2900" dirty="0">
                <a:solidFill>
                  <a:schemeClr val="accent2">
                    <a:lumMod val="20000"/>
                    <a:lumOff val="80000"/>
                  </a:schemeClr>
                </a:solidFill>
              </a:rPr>
              <a:t>S</a:t>
            </a:r>
            <a:r>
              <a:rPr lang="es-ES" sz="2900" dirty="0" smtClean="0">
                <a:solidFill>
                  <a:schemeClr val="accent2">
                    <a:lumMod val="20000"/>
                    <a:lumOff val="80000"/>
                  </a:schemeClr>
                </a:solidFill>
              </a:rPr>
              <a:t>ervicios.</a:t>
            </a:r>
            <a:endParaRPr lang="es-SV" sz="2900" dirty="0"/>
          </a:p>
          <a:p>
            <a:pPr lvl="1" algn="ctr"/>
            <a:r>
              <a:rPr lang="es-ES" sz="2800" b="1" u="sng" dirty="0" smtClean="0">
                <a:solidFill>
                  <a:srgbClr val="00B0F0"/>
                </a:solidFill>
              </a:rPr>
              <a:t> </a:t>
            </a:r>
            <a:r>
              <a:rPr lang="es-ES" sz="3200" b="1" u="sng" dirty="0" smtClean="0">
                <a:solidFill>
                  <a:srgbClr val="00B0F0"/>
                </a:solidFill>
              </a:rPr>
              <a:t>Origen </a:t>
            </a:r>
            <a:r>
              <a:rPr lang="es-ES" sz="3200" b="1" u="sng" dirty="0">
                <a:solidFill>
                  <a:srgbClr val="00B0F0"/>
                </a:solidFill>
              </a:rPr>
              <a:t>del Capital. </a:t>
            </a:r>
            <a:endParaRPr lang="es-ES" sz="2800" b="1" u="sng" dirty="0" smtClean="0">
              <a:solidFill>
                <a:srgbClr val="00B0F0"/>
              </a:solidFill>
            </a:endParaRPr>
          </a:p>
          <a:p>
            <a:pPr marL="945353" lvl="1" indent="-457200">
              <a:buFont typeface="+mj-lt"/>
              <a:buAutoNum type="arabicParenR"/>
            </a:pPr>
            <a:r>
              <a:rPr lang="es-ES" sz="2900" dirty="0" smtClean="0"/>
              <a:t>Públicas</a:t>
            </a:r>
            <a:endParaRPr lang="es-ES" sz="2900" dirty="0"/>
          </a:p>
          <a:p>
            <a:pPr marL="945353" lvl="1" indent="-457200">
              <a:buFont typeface="+mj-lt"/>
              <a:buAutoNum type="arabicParenR"/>
            </a:pPr>
            <a:r>
              <a:rPr lang="es-ES" sz="2900" dirty="0"/>
              <a:t>P</a:t>
            </a:r>
            <a:r>
              <a:rPr lang="es-ES" sz="2900" dirty="0" smtClean="0"/>
              <a:t>rivadas.</a:t>
            </a:r>
          </a:p>
          <a:p>
            <a:pPr marL="488153" lvl="1" indent="0" algn="ctr">
              <a:buNone/>
            </a:pPr>
            <a:endParaRPr lang="es-ES" sz="2400" dirty="0"/>
          </a:p>
          <a:p>
            <a:pPr marL="0" lvl="0" indent="0" algn="ctr">
              <a:buNone/>
            </a:pPr>
            <a:endParaRPr lang="es-ES" sz="2800" dirty="0" smtClean="0"/>
          </a:p>
          <a:p>
            <a:pPr lvl="0" algn="ctr"/>
            <a:r>
              <a:rPr lang="es-ES" sz="3200" b="1" u="sng" dirty="0" smtClean="0">
                <a:solidFill>
                  <a:srgbClr val="00B0F0"/>
                </a:solidFill>
              </a:rPr>
              <a:t>Magnitud </a:t>
            </a:r>
            <a:r>
              <a:rPr lang="es-ES" sz="3200" b="1" u="sng" dirty="0">
                <a:solidFill>
                  <a:srgbClr val="00B0F0"/>
                </a:solidFill>
              </a:rPr>
              <a:t>de la empresa. </a:t>
            </a:r>
            <a:endParaRPr lang="es-ES" sz="3200" b="1" u="sng" dirty="0" smtClean="0">
              <a:solidFill>
                <a:srgbClr val="00B0F0"/>
              </a:solidFill>
            </a:endParaRPr>
          </a:p>
          <a:p>
            <a:pPr marL="945353" lvl="1" indent="-457200">
              <a:buFont typeface="+mj-lt"/>
              <a:buAutoNum type="arabicParenR"/>
            </a:pPr>
            <a:r>
              <a:rPr lang="es-ES" sz="2900" dirty="0" smtClean="0"/>
              <a:t>Mega. </a:t>
            </a:r>
          </a:p>
          <a:p>
            <a:pPr marL="945353" lvl="1" indent="-457200">
              <a:buFont typeface="+mj-lt"/>
              <a:buAutoNum type="arabicParenR"/>
            </a:pPr>
            <a:r>
              <a:rPr lang="es-ES" sz="2900" dirty="0" smtClean="0"/>
              <a:t>Grandes</a:t>
            </a:r>
            <a:r>
              <a:rPr lang="es-ES" sz="2900" dirty="0"/>
              <a:t>.</a:t>
            </a:r>
            <a:r>
              <a:rPr lang="es-ES" sz="2900" dirty="0" smtClean="0"/>
              <a:t> </a:t>
            </a:r>
          </a:p>
          <a:p>
            <a:pPr marL="945353" lvl="1" indent="-457200">
              <a:buFont typeface="+mj-lt"/>
              <a:buAutoNum type="arabicParenR"/>
            </a:pPr>
            <a:r>
              <a:rPr lang="es-ES" sz="2900" dirty="0" smtClean="0"/>
              <a:t>Medianas.</a:t>
            </a:r>
          </a:p>
          <a:p>
            <a:pPr marL="945353" lvl="1" indent="-457200">
              <a:buFont typeface="+mj-lt"/>
              <a:buAutoNum type="arabicParenR"/>
            </a:pPr>
            <a:r>
              <a:rPr lang="es-ES" sz="2900" dirty="0"/>
              <a:t>M</a:t>
            </a:r>
            <a:r>
              <a:rPr lang="es-ES" sz="2900" dirty="0" smtClean="0"/>
              <a:t>icro </a:t>
            </a:r>
            <a:r>
              <a:rPr lang="es-ES" sz="2900" dirty="0"/>
              <a:t>o </a:t>
            </a:r>
            <a:r>
              <a:rPr lang="es-ES" sz="2900" dirty="0" smtClean="0"/>
              <a:t>Pequeñas </a:t>
            </a:r>
            <a:r>
              <a:rPr lang="es-ES" sz="2900" dirty="0"/>
              <a:t>E</a:t>
            </a:r>
            <a:r>
              <a:rPr lang="es-ES" sz="2900" dirty="0" smtClean="0"/>
              <a:t>mpresas.</a:t>
            </a:r>
          </a:p>
          <a:p>
            <a:pPr marL="945353" lvl="1" indent="-457200">
              <a:buFont typeface="+mj-lt"/>
              <a:buAutoNum type="arabicParenR"/>
            </a:pPr>
            <a:r>
              <a:rPr lang="es-ES" sz="2900" dirty="0"/>
              <a:t>P</a:t>
            </a:r>
            <a:r>
              <a:rPr lang="es-ES" sz="2900" dirty="0" smtClean="0"/>
              <a:t>ruebas</a:t>
            </a:r>
            <a:r>
              <a:rPr lang="es-ES" sz="2900" dirty="0"/>
              <a:t>.</a:t>
            </a:r>
            <a:endParaRPr lang="es-SV" sz="2900" dirty="0"/>
          </a:p>
          <a:p>
            <a:pPr marL="514350" indent="-514350">
              <a:buFont typeface="+mj-lt"/>
              <a:buAutoNum type="arabicParenR"/>
            </a:pPr>
            <a:endParaRPr lang="es-SV" sz="2800" dirty="0"/>
          </a:p>
        </p:txBody>
      </p:sp>
    </p:spTree>
    <p:extLst>
      <p:ext uri="{BB962C8B-B14F-4D97-AF65-F5344CB8AC3E}">
        <p14:creationId xmlns:p14="http://schemas.microsoft.com/office/powerpoint/2010/main" val="3721721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8666" y="489248"/>
            <a:ext cx="7613728" cy="986107"/>
          </a:xfrm>
        </p:spPr>
        <p:txBody>
          <a:bodyPr/>
          <a:lstStyle/>
          <a:p>
            <a:pPr algn="ctr"/>
            <a:r>
              <a:rPr lang="es-SV" sz="4000" b="1" dirty="0" smtClean="0">
                <a:solidFill>
                  <a:schemeClr val="tx2">
                    <a:lumMod val="20000"/>
                    <a:lumOff val="80000"/>
                  </a:schemeClr>
                </a:solidFill>
                <a:latin typeface="Algerian" pitchFamily="82" charset="0"/>
              </a:rPr>
              <a:t>AMBIENTES</a:t>
            </a:r>
            <a:r>
              <a:rPr lang="es-SV" sz="4400" b="1" dirty="0" smtClean="0">
                <a:solidFill>
                  <a:schemeClr val="tx2">
                    <a:lumMod val="20000"/>
                    <a:lumOff val="80000"/>
                  </a:schemeClr>
                </a:solidFill>
                <a:latin typeface="Algerian" pitchFamily="82" charset="0"/>
              </a:rPr>
              <a:t> ORGANIZACIONALES </a:t>
            </a:r>
            <a:endParaRPr lang="es-SV" sz="4400" b="1" dirty="0">
              <a:solidFill>
                <a:schemeClr val="tx2">
                  <a:lumMod val="20000"/>
                  <a:lumOff val="80000"/>
                </a:schemeClr>
              </a:solidFill>
              <a:latin typeface="Algerian" pitchFamily="82" charset="0"/>
            </a:endParaRPr>
          </a:p>
        </p:txBody>
      </p:sp>
      <p:sp>
        <p:nvSpPr>
          <p:cNvPr id="5" name="4 Marcador de contenido"/>
          <p:cNvSpPr>
            <a:spLocks noGrp="1"/>
          </p:cNvSpPr>
          <p:nvPr>
            <p:ph idx="1"/>
          </p:nvPr>
        </p:nvSpPr>
        <p:spPr>
          <a:xfrm>
            <a:off x="277019" y="2217440"/>
            <a:ext cx="4824536" cy="5184576"/>
          </a:xfrm>
        </p:spPr>
        <p:txBody>
          <a:bodyPr>
            <a:noAutofit/>
          </a:bodyPr>
          <a:lstStyle/>
          <a:p>
            <a:pPr algn="just"/>
            <a:r>
              <a:rPr lang="es-ES" sz="3200" dirty="0">
                <a:solidFill>
                  <a:schemeClr val="tx2">
                    <a:lumMod val="20000"/>
                    <a:lumOff val="80000"/>
                  </a:schemeClr>
                </a:solidFill>
              </a:rPr>
              <a:t>Están moldeados por los componentes de su ambiente, no se pueden ni deben ignorar; además, deben de reconocer y responder de forma rentable ante las necesidades y tendencias que demande.</a:t>
            </a:r>
            <a:endParaRPr lang="es-SV" sz="3200" dirty="0">
              <a:solidFill>
                <a:schemeClr val="tx2">
                  <a:lumMod val="20000"/>
                  <a:lumOff val="80000"/>
                </a:schemeClr>
              </a:solidFill>
            </a:endParaRPr>
          </a:p>
          <a:p>
            <a:pPr algn="just"/>
            <a:endParaRPr lang="es-SV" sz="3200" dirty="0"/>
          </a:p>
        </p:txBody>
      </p:sp>
      <p:pic>
        <p:nvPicPr>
          <p:cNvPr id="5122" name="Picture 2" descr="http://3.bp.blogspot.com/_HxIwUkPhGBU/TCJsMJSuctI/AAAAAAAADqs/F5N3JIgo9Fk/s1600/clima_organizacio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563" y="1785392"/>
            <a:ext cx="4418093" cy="4648176"/>
          </a:xfrm>
          <a:prstGeom prst="snip2DiagRect">
            <a:avLst>
              <a:gd name="adj1" fmla="val 50000"/>
              <a:gd name="adj2" fmla="val 50000"/>
            </a:avLst>
          </a:prstGeom>
          <a:solidFill>
            <a:srgbClr val="FFFFFF">
              <a:shade val="85000"/>
            </a:srgbClr>
          </a:solidFill>
          <a:ln w="88900" cap="sq">
            <a:solidFill>
              <a:srgbClr val="FFFFFF"/>
            </a:solidFill>
            <a:miter lim="800000"/>
          </a:ln>
          <a:effectLst>
            <a:innerShdw blurRad="63500" dist="50800">
              <a:prstClr val="black">
                <a:alpha val="50000"/>
              </a:prstClr>
            </a:innerShdw>
            <a:reflection blurRad="6350" stA="50000" endA="295" endPos="92000" dist="101600" dir="5400000" sy="-100000" algn="bl" rotWithShape="0"/>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714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6553" y="815684"/>
            <a:ext cx="8694904" cy="5760640"/>
          </a:xfrm>
        </p:spPr>
        <p:txBody>
          <a:bodyPr/>
          <a:lstStyle/>
          <a:p>
            <a:pPr marL="0" indent="0" algn="ctr">
              <a:buNone/>
            </a:pPr>
            <a:r>
              <a:rPr lang="es-SV" sz="5800" b="1" u="sng" dirty="0">
                <a:solidFill>
                  <a:schemeClr val="accent6">
                    <a:lumMod val="20000"/>
                    <a:lumOff val="80000"/>
                  </a:schemeClr>
                </a:solidFill>
                <a:latin typeface="Algerian" pitchFamily="82" charset="0"/>
              </a:rPr>
              <a:t>SOCIEDADES DE RESPONSABILIDAD</a:t>
            </a:r>
          </a:p>
          <a:p>
            <a:pPr marL="0" indent="0" algn="ctr">
              <a:buNone/>
            </a:pPr>
            <a:r>
              <a:rPr lang="es-SV" sz="5800" b="1" u="sng" dirty="0">
                <a:solidFill>
                  <a:schemeClr val="accent6">
                    <a:lumMod val="20000"/>
                    <a:lumOff val="80000"/>
                  </a:schemeClr>
                </a:solidFill>
                <a:latin typeface="Algerian" pitchFamily="82" charset="0"/>
              </a:rPr>
              <a:t> LIMITADA E ILIMITADA</a:t>
            </a:r>
          </a:p>
          <a:p>
            <a:pPr marL="0" indent="0" algn="ctr">
              <a:buNone/>
            </a:pPr>
            <a:endParaRPr lang="es-SV" u="sng" dirty="0">
              <a:latin typeface="Algerian" pitchFamily="82" charset="0"/>
            </a:endParaRPr>
          </a:p>
        </p:txBody>
      </p:sp>
    </p:spTree>
    <p:extLst>
      <p:ext uri="{BB962C8B-B14F-4D97-AF65-F5344CB8AC3E}">
        <p14:creationId xmlns:p14="http://schemas.microsoft.com/office/powerpoint/2010/main" val="198828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340165715"/>
              </p:ext>
            </p:extLst>
          </p:nvPr>
        </p:nvGraphicFramePr>
        <p:xfrm>
          <a:off x="0" y="201216"/>
          <a:ext cx="9771063" cy="6969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7229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77019" y="849288"/>
            <a:ext cx="4680520" cy="2682127"/>
          </a:xfrm>
        </p:spPr>
        <p:txBody>
          <a:bodyPr>
            <a:normAutofit/>
          </a:bodyPr>
          <a:lstStyle/>
          <a:p>
            <a:pPr algn="ctr"/>
            <a:r>
              <a:rPr lang="es-SV" sz="4000" dirty="0" smtClean="0">
                <a:solidFill>
                  <a:schemeClr val="bg1"/>
                </a:solidFill>
                <a:latin typeface="Algerian" pitchFamily="82" charset="0"/>
              </a:rPr>
              <a:t>SOCIEDAD DE RESPONSABILIDAD LIMITADA</a:t>
            </a:r>
            <a:endParaRPr lang="es-SV" sz="4000" dirty="0">
              <a:solidFill>
                <a:schemeClr val="bg1"/>
              </a:solidFill>
              <a:latin typeface="Algerian" pitchFamily="82" charset="0"/>
            </a:endParaRPr>
          </a:p>
        </p:txBody>
      </p:sp>
      <p:pic>
        <p:nvPicPr>
          <p:cNvPr id="7" name="6 Marcador de posición de imagen"/>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2680" r="22680"/>
          <a:stretch>
            <a:fillRect/>
          </a:stretch>
        </p:blipFill>
        <p:spPr>
          <a:xfrm>
            <a:off x="4381475" y="2217440"/>
            <a:ext cx="4776332" cy="4613617"/>
          </a:xfrm>
        </p:spPr>
      </p:pic>
    </p:spTree>
    <p:extLst>
      <p:ext uri="{BB962C8B-B14F-4D97-AF65-F5344CB8AC3E}">
        <p14:creationId xmlns:p14="http://schemas.microsoft.com/office/powerpoint/2010/main" val="1898340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SV" sz="7200" b="1" dirty="0">
                <a:solidFill>
                  <a:schemeClr val="accent3">
                    <a:lumMod val="60000"/>
                    <a:lumOff val="40000"/>
                  </a:schemeClr>
                </a:solidFill>
                <a:effectLst>
                  <a:reflection blurRad="6350" stA="55000" endA="50" endPos="85000" dist="60007" dir="5400000" sy="-100000" algn="bl" rotWithShape="0"/>
                </a:effectLst>
                <a:latin typeface="Algerian" pitchFamily="82" charset="0"/>
              </a:rPr>
              <a:t>¿</a:t>
            </a:r>
            <a:r>
              <a:rPr lang="es-SV" sz="7200" b="1" dirty="0" smtClean="0">
                <a:solidFill>
                  <a:schemeClr val="accent3">
                    <a:lumMod val="60000"/>
                    <a:lumOff val="40000"/>
                  </a:schemeClr>
                </a:solidFill>
                <a:effectLst>
                  <a:reflection blurRad="6350" stA="55000" endA="50" endPos="85000" dist="60007" dir="5400000" sy="-100000" algn="bl" rotWithShape="0"/>
                </a:effectLst>
                <a:latin typeface="Algerian" pitchFamily="82" charset="0"/>
              </a:rPr>
              <a:t>QUE ES?</a:t>
            </a:r>
            <a:endParaRPr lang="es-SV" sz="7200" b="1" dirty="0">
              <a:solidFill>
                <a:schemeClr val="accent3">
                  <a:lumMod val="60000"/>
                  <a:lumOff val="40000"/>
                </a:schemeClr>
              </a:solidFill>
              <a:effectLst>
                <a:reflection blurRad="6350" stA="55000" endA="50" endPos="85000" dist="60007" dir="5400000" sy="-100000" algn="bl" rotWithShape="0"/>
              </a:effectLst>
              <a:latin typeface="Algerian" pitchFamily="82" charset="0"/>
            </a:endParaRPr>
          </a:p>
        </p:txBody>
      </p:sp>
      <p:sp>
        <p:nvSpPr>
          <p:cNvPr id="3" name="2 Marcador de contenido"/>
          <p:cNvSpPr>
            <a:spLocks noGrp="1"/>
          </p:cNvSpPr>
          <p:nvPr>
            <p:ph idx="1"/>
          </p:nvPr>
        </p:nvSpPr>
        <p:spPr>
          <a:xfrm>
            <a:off x="349027" y="1929408"/>
            <a:ext cx="9073008" cy="5040560"/>
          </a:xfrm>
        </p:spPr>
        <p:txBody>
          <a:bodyPr>
            <a:normAutofit/>
          </a:bodyPr>
          <a:lstStyle/>
          <a:p>
            <a:pPr algn="just"/>
            <a:r>
              <a:rPr lang="es-ES" sz="3600" dirty="0" smtClean="0"/>
              <a:t>Es aquella que se constituye bajo razón social </a:t>
            </a:r>
            <a:r>
              <a:rPr lang="es-ES" sz="3600" dirty="0" smtClean="0">
                <a:solidFill>
                  <a:schemeClr val="accent3">
                    <a:lumMod val="60000"/>
                    <a:lumOff val="40000"/>
                  </a:schemeClr>
                </a:solidFill>
              </a:rPr>
              <a:t>(se forma con el nombre de uno o más socios) </a:t>
            </a:r>
            <a:r>
              <a:rPr lang="es-ES" sz="3600" dirty="0" smtClean="0"/>
              <a:t>o bajo denominación </a:t>
            </a:r>
            <a:r>
              <a:rPr lang="es-ES" sz="3600" dirty="0" smtClean="0">
                <a:solidFill>
                  <a:schemeClr val="accent3">
                    <a:lumMod val="60000"/>
                    <a:lumOff val="40000"/>
                  </a:schemeClr>
                </a:solidFill>
              </a:rPr>
              <a:t>(se forma libremente siempre que sea distinta a la de cualquier sociedad existente)</a:t>
            </a:r>
            <a:r>
              <a:rPr lang="es-ES" sz="3600" dirty="0" smtClean="0"/>
              <a:t>, la cual debe de ir inmediatamente seguida de la palabra “Limitada” o su abreviatura “Ltda”.</a:t>
            </a:r>
            <a:endParaRPr lang="es-SV" sz="3600" dirty="0"/>
          </a:p>
        </p:txBody>
      </p:sp>
    </p:spTree>
    <p:extLst>
      <p:ext uri="{BB962C8B-B14F-4D97-AF65-F5344CB8AC3E}">
        <p14:creationId xmlns:p14="http://schemas.microsoft.com/office/powerpoint/2010/main" val="2768103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1115" y="273224"/>
            <a:ext cx="7613728" cy="986107"/>
          </a:xfrm>
        </p:spPr>
        <p:txBody>
          <a:bodyPr/>
          <a:lstStyle/>
          <a:p>
            <a:pPr algn="ctr"/>
            <a:r>
              <a:rPr lang="es-SV" sz="4800" b="1" dirty="0" smtClean="0">
                <a:solidFill>
                  <a:srgbClr val="FF0000"/>
                </a:solidFill>
                <a:latin typeface="Algerian" pitchFamily="82" charset="0"/>
              </a:rPr>
              <a:t>capital</a:t>
            </a:r>
            <a:endParaRPr lang="es-SV" sz="4800" b="1" dirty="0">
              <a:solidFill>
                <a:srgbClr val="FF0000"/>
              </a:solidFill>
              <a:latin typeface="Algerian" pitchFamily="82" charset="0"/>
            </a:endParaRPr>
          </a:p>
        </p:txBody>
      </p:sp>
      <p:sp>
        <p:nvSpPr>
          <p:cNvPr id="3" name="2 Marcador de contenido"/>
          <p:cNvSpPr>
            <a:spLocks noGrp="1"/>
          </p:cNvSpPr>
          <p:nvPr>
            <p:ph idx="1"/>
          </p:nvPr>
        </p:nvSpPr>
        <p:spPr>
          <a:xfrm>
            <a:off x="349027" y="1569368"/>
            <a:ext cx="9145016" cy="5760640"/>
          </a:xfrm>
        </p:spPr>
        <p:txBody>
          <a:bodyPr>
            <a:noAutofit/>
          </a:bodyPr>
          <a:lstStyle/>
          <a:p>
            <a:r>
              <a:rPr lang="es-ES" sz="3300" dirty="0"/>
              <a:t>E</a:t>
            </a:r>
            <a:r>
              <a:rPr lang="es-ES" sz="3300" dirty="0" smtClean="0"/>
              <a:t>stá </a:t>
            </a:r>
            <a:r>
              <a:rPr lang="es-ES" sz="3300" dirty="0"/>
              <a:t>dividido en participaciones sociales, las cuales nunca estarán representadas por títulos valores. El capital no puede ser inferior a 100,000 colones equivalentes a US$ 11,428.57</a:t>
            </a:r>
            <a:r>
              <a:rPr lang="es-ES" sz="3300" dirty="0" smtClean="0"/>
              <a:t>.</a:t>
            </a:r>
          </a:p>
          <a:p>
            <a:r>
              <a:rPr lang="es-ES" sz="3300" dirty="0" smtClean="0"/>
              <a:t>Se </a:t>
            </a:r>
            <a:r>
              <a:rPr lang="es-ES" sz="3300" dirty="0"/>
              <a:t>divide en participaciones sociales que pueden ser de valor y categoría </a:t>
            </a:r>
            <a:r>
              <a:rPr lang="es-ES" sz="3300" dirty="0" smtClean="0"/>
              <a:t>distinta.</a:t>
            </a:r>
          </a:p>
          <a:p>
            <a:r>
              <a:rPr lang="es-CO" sz="3300" dirty="0"/>
              <a:t>Puede tener únicamente un máximo de  25 socios. </a:t>
            </a:r>
            <a:endParaRPr lang="es-SV" sz="3300" dirty="0"/>
          </a:p>
          <a:p>
            <a:pPr marL="0" indent="0">
              <a:buNone/>
            </a:pPr>
            <a:endParaRPr lang="es-SV" sz="3300" dirty="0">
              <a:solidFill>
                <a:srgbClr val="FF0000"/>
              </a:solidFill>
            </a:endParaRPr>
          </a:p>
        </p:txBody>
      </p:sp>
    </p:spTree>
    <p:extLst>
      <p:ext uri="{BB962C8B-B14F-4D97-AF65-F5344CB8AC3E}">
        <p14:creationId xmlns:p14="http://schemas.microsoft.com/office/powerpoint/2010/main" val="2381409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8666" y="511253"/>
            <a:ext cx="7613728" cy="986107"/>
          </a:xfrm>
        </p:spPr>
        <p:txBody>
          <a:bodyPr/>
          <a:lstStyle/>
          <a:p>
            <a:pPr algn="ctr"/>
            <a:r>
              <a:rPr lang="es-SV" sz="6600" dirty="0" smtClean="0">
                <a:solidFill>
                  <a:schemeClr val="accent4"/>
                </a:solidFill>
                <a:latin typeface="Algerian" pitchFamily="82" charset="0"/>
              </a:rPr>
              <a:t>constitución</a:t>
            </a:r>
            <a:endParaRPr lang="es-SV" sz="6600" dirty="0">
              <a:solidFill>
                <a:schemeClr val="accent4"/>
              </a:solidFill>
              <a:latin typeface="Algerian" pitchFamily="82" charset="0"/>
            </a:endParaRPr>
          </a:p>
        </p:txBody>
      </p:sp>
      <p:sp>
        <p:nvSpPr>
          <p:cNvPr id="3" name="2 Marcador de contenido"/>
          <p:cNvSpPr>
            <a:spLocks noGrp="1"/>
          </p:cNvSpPr>
          <p:nvPr>
            <p:ph idx="1"/>
          </p:nvPr>
        </p:nvSpPr>
        <p:spPr>
          <a:xfrm>
            <a:off x="349027" y="1785392"/>
            <a:ext cx="9073008" cy="5114124"/>
          </a:xfrm>
        </p:spPr>
        <p:txBody>
          <a:bodyPr>
            <a:noAutofit/>
          </a:bodyPr>
          <a:lstStyle/>
          <a:p>
            <a:pPr algn="just"/>
            <a:r>
              <a:rPr lang="es-CO" sz="3600" b="1" dirty="0">
                <a:solidFill>
                  <a:schemeClr val="accent4">
                    <a:lumMod val="40000"/>
                    <a:lumOff val="60000"/>
                  </a:schemeClr>
                </a:solidFill>
              </a:rPr>
              <a:t>Al constituirse la sociedad, el capital debe de estar íntegramente suscrito debiéndose pagar por lo menos el 50% del mismo, el cual no puede ser menor de 10,000 colones equivalentes a US$1,142.85. No es permitido el aporte industrial en este tipo de sociedad. </a:t>
            </a:r>
            <a:endParaRPr lang="es-SV" sz="3600" b="1" dirty="0">
              <a:solidFill>
                <a:schemeClr val="accent4">
                  <a:lumMod val="40000"/>
                  <a:lumOff val="60000"/>
                </a:schemeClr>
              </a:solidFill>
            </a:endParaRPr>
          </a:p>
        </p:txBody>
      </p:sp>
    </p:spTree>
    <p:extLst>
      <p:ext uri="{BB962C8B-B14F-4D97-AF65-F5344CB8AC3E}">
        <p14:creationId xmlns:p14="http://schemas.microsoft.com/office/powerpoint/2010/main" val="3014412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8666" y="273224"/>
            <a:ext cx="7613728" cy="986107"/>
          </a:xfrm>
        </p:spPr>
        <p:txBody>
          <a:bodyPr/>
          <a:lstStyle/>
          <a:p>
            <a:pPr algn="ctr"/>
            <a:r>
              <a:rPr lang="es-SV" sz="5400" b="1" dirty="0" smtClean="0">
                <a:solidFill>
                  <a:schemeClr val="accent3"/>
                </a:solidFill>
                <a:latin typeface="Algerian" pitchFamily="82" charset="0"/>
              </a:rPr>
              <a:t>PECULIARIDADES</a:t>
            </a:r>
            <a:endParaRPr lang="es-SV" sz="5400" b="1" dirty="0">
              <a:solidFill>
                <a:schemeClr val="accent3"/>
              </a:solidFill>
              <a:latin typeface="Algerian" pitchFamily="82" charset="0"/>
            </a:endParaRPr>
          </a:p>
        </p:txBody>
      </p:sp>
      <p:sp>
        <p:nvSpPr>
          <p:cNvPr id="3" name="2 Marcador de contenido"/>
          <p:cNvSpPr>
            <a:spLocks noGrp="1"/>
          </p:cNvSpPr>
          <p:nvPr>
            <p:ph idx="1"/>
          </p:nvPr>
        </p:nvSpPr>
        <p:spPr>
          <a:xfrm>
            <a:off x="0" y="1857400"/>
            <a:ext cx="9217024" cy="5832648"/>
          </a:xfrm>
        </p:spPr>
        <p:txBody>
          <a:bodyPr>
            <a:noAutofit/>
          </a:bodyPr>
          <a:lstStyle/>
          <a:p>
            <a:pPr algn="just"/>
            <a:r>
              <a:rPr lang="es-CO" sz="2800" dirty="0">
                <a:solidFill>
                  <a:schemeClr val="accent3"/>
                </a:solidFill>
              </a:rPr>
              <a:t>La administración está a cargo de uno o más gerentes que pueden ser socios o personas extrañas a la sociedad. </a:t>
            </a:r>
            <a:endParaRPr lang="es-SV" sz="2800" dirty="0">
              <a:solidFill>
                <a:schemeClr val="accent3"/>
              </a:solidFill>
            </a:endParaRPr>
          </a:p>
          <a:p>
            <a:pPr algn="just"/>
            <a:r>
              <a:rPr lang="es-CO" sz="2800" dirty="0">
                <a:solidFill>
                  <a:schemeClr val="accent3"/>
                </a:solidFill>
              </a:rPr>
              <a:t>La vigilancia de la sociedad de responsabilidad limitada, estará confiada a un Auditor Externo designado por la Junta General.</a:t>
            </a:r>
            <a:endParaRPr lang="es-SV" sz="2800" dirty="0">
              <a:solidFill>
                <a:schemeClr val="accent3"/>
              </a:solidFill>
            </a:endParaRPr>
          </a:p>
          <a:p>
            <a:pPr algn="just"/>
            <a:r>
              <a:rPr lang="es-CO" sz="2800" dirty="0">
                <a:solidFill>
                  <a:schemeClr val="accent3"/>
                </a:solidFill>
              </a:rPr>
              <a:t>Una sociedad de responsabilidad limitada (SRL) o sociedad limitada (SL) es un tipo de sociedad mercantil en la cual la responsabilidad está limitada al capital aportado, y por lo tanto, en el caso de que se contraigan deudas, no se responde con el patrimonio personal de los socios.</a:t>
            </a:r>
            <a:endParaRPr lang="es-SV" sz="2800" dirty="0">
              <a:solidFill>
                <a:schemeClr val="accent3"/>
              </a:solidFill>
            </a:endParaRPr>
          </a:p>
          <a:p>
            <a:pPr marL="0" indent="0" algn="just">
              <a:buNone/>
            </a:pPr>
            <a:endParaRPr lang="es-SV" sz="4800" dirty="0"/>
          </a:p>
        </p:txBody>
      </p:sp>
    </p:spTree>
    <p:extLst>
      <p:ext uri="{BB962C8B-B14F-4D97-AF65-F5344CB8AC3E}">
        <p14:creationId xmlns:p14="http://schemas.microsoft.com/office/powerpoint/2010/main" val="2550782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5051" y="720773"/>
            <a:ext cx="8712968" cy="986107"/>
          </a:xfrm>
        </p:spPr>
        <p:txBody>
          <a:bodyPr/>
          <a:lstStyle/>
          <a:p>
            <a:pPr algn="ctr"/>
            <a:r>
              <a:rPr lang="es-SV" sz="4400" b="1" dirty="0" smtClean="0">
                <a:latin typeface="Algerian" pitchFamily="82" charset="0"/>
              </a:rPr>
              <a:t>ASPECTOS MAS IMPORTANTES</a:t>
            </a:r>
            <a:endParaRPr lang="es-SV" sz="4400" b="1" dirty="0">
              <a:latin typeface="Algerian" pitchFamily="82" charset="0"/>
            </a:endParaRPr>
          </a:p>
        </p:txBody>
      </p:sp>
      <p:sp>
        <p:nvSpPr>
          <p:cNvPr id="3" name="2 Marcador de contenido"/>
          <p:cNvSpPr>
            <a:spLocks noGrp="1"/>
          </p:cNvSpPr>
          <p:nvPr>
            <p:ph idx="1"/>
          </p:nvPr>
        </p:nvSpPr>
        <p:spPr>
          <a:xfrm>
            <a:off x="421035" y="1927852"/>
            <a:ext cx="5112568" cy="5387348"/>
          </a:xfrm>
        </p:spPr>
        <p:txBody>
          <a:bodyPr>
            <a:noAutofit/>
          </a:bodyPr>
          <a:lstStyle/>
          <a:p>
            <a:pPr algn="ctr"/>
            <a:r>
              <a:rPr lang="es-CO" sz="1400" dirty="0" smtClean="0"/>
              <a:t> </a:t>
            </a:r>
            <a:r>
              <a:rPr lang="es-CO" sz="2800" b="1" u="sng" dirty="0"/>
              <a:t>Responsabilidad de los </a:t>
            </a:r>
            <a:r>
              <a:rPr lang="es-CO" sz="2800" b="1" u="sng" dirty="0" smtClean="0"/>
              <a:t>socios</a:t>
            </a:r>
            <a:r>
              <a:rPr lang="es-CO" sz="2800" b="1" u="sng" dirty="0"/>
              <a:t>.</a:t>
            </a:r>
            <a:endParaRPr lang="es-CO" sz="2800" b="1" u="sng" dirty="0" smtClean="0"/>
          </a:p>
          <a:p>
            <a:pPr marL="0" indent="0" algn="just">
              <a:buNone/>
            </a:pPr>
            <a:r>
              <a:rPr lang="es-CO" sz="3200" dirty="0" smtClean="0"/>
              <a:t>De </a:t>
            </a:r>
            <a:r>
              <a:rPr lang="es-CO" sz="3200" dirty="0"/>
              <a:t>la propia definición podemos concluir que los socios no tienen otra obligación que no sea la del pago de sus aportaciones, tanto frente a la sociedad como frente a los acreedores de ella.</a:t>
            </a:r>
            <a:endParaRPr lang="es-SV" sz="3200" dirty="0"/>
          </a:p>
          <a:p>
            <a:endParaRPr lang="es-SV" sz="1400" dirty="0"/>
          </a:p>
        </p:txBody>
      </p:sp>
      <p:pic>
        <p:nvPicPr>
          <p:cNvPr id="6146" name="Picture 2" descr="http://1.bp.blogspot.com/_CeYCfO9fhHA/TQaxcz552AI/AAAAAAAACYM/w4MLwY0w2ls/s1600/Protocolo_de_Responsabilidad_Social_Empresarial_Guia_para_una_Gestion_Empresarial_integr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934" y="2037928"/>
            <a:ext cx="404812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7553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09067" y="367237"/>
            <a:ext cx="8343367" cy="986107"/>
          </a:xfrm>
        </p:spPr>
        <p:txBody>
          <a:bodyPr/>
          <a:lstStyle/>
          <a:p>
            <a:pPr algn="ctr"/>
            <a:r>
              <a:rPr lang="es-SV" sz="4800" b="1" dirty="0" smtClean="0">
                <a:solidFill>
                  <a:schemeClr val="tx2">
                    <a:lumMod val="75000"/>
                  </a:schemeClr>
                </a:solidFill>
                <a:latin typeface="Algerian" pitchFamily="82" charset="0"/>
              </a:rPr>
              <a:t>OBLIGACIONES DE LOS SOCIOS</a:t>
            </a:r>
            <a:endParaRPr lang="es-SV" sz="4800" b="1" dirty="0">
              <a:solidFill>
                <a:schemeClr val="tx2">
                  <a:lumMod val="75000"/>
                </a:schemeClr>
              </a:solidFill>
              <a:latin typeface="Algerian" pitchFamily="82" charset="0"/>
            </a:endParaRPr>
          </a:p>
        </p:txBody>
      </p:sp>
      <p:sp>
        <p:nvSpPr>
          <p:cNvPr id="3" name="2 Marcador de contenido"/>
          <p:cNvSpPr>
            <a:spLocks noGrp="1"/>
          </p:cNvSpPr>
          <p:nvPr>
            <p:ph idx="1"/>
          </p:nvPr>
        </p:nvSpPr>
        <p:spPr>
          <a:xfrm>
            <a:off x="349027" y="1641376"/>
            <a:ext cx="9145016" cy="5472608"/>
          </a:xfrm>
        </p:spPr>
        <p:txBody>
          <a:bodyPr>
            <a:noAutofit/>
          </a:bodyPr>
          <a:lstStyle/>
          <a:p>
            <a:pPr algn="just"/>
            <a:r>
              <a:rPr lang="es-CO" sz="3200" dirty="0">
                <a:solidFill>
                  <a:schemeClr val="tx2">
                    <a:lumMod val="60000"/>
                    <a:lumOff val="40000"/>
                  </a:schemeClr>
                </a:solidFill>
                <a:latin typeface="Franklin Gothic Demi Cond" pitchFamily="34" charset="0"/>
              </a:rPr>
              <a:t>Deben entregar a la sociedad las aportaciones principales y suplementarias que hubiesen convenido.</a:t>
            </a:r>
            <a:endParaRPr lang="es-SV" sz="3200" dirty="0">
              <a:solidFill>
                <a:schemeClr val="tx2">
                  <a:lumMod val="60000"/>
                  <a:lumOff val="40000"/>
                </a:schemeClr>
              </a:solidFill>
              <a:latin typeface="Franklin Gothic Demi Cond" pitchFamily="34" charset="0"/>
            </a:endParaRPr>
          </a:p>
          <a:p>
            <a:pPr algn="just"/>
            <a:r>
              <a:rPr lang="es-CO" sz="3200" dirty="0">
                <a:solidFill>
                  <a:schemeClr val="tx2">
                    <a:lumMod val="60000"/>
                    <a:lumOff val="40000"/>
                  </a:schemeClr>
                </a:solidFill>
                <a:latin typeface="Franklin Gothic Demi Cond" pitchFamily="34" charset="0"/>
              </a:rPr>
              <a:t>2.- Deben realizar las prestaciones accesorias que hubiesen pactado.</a:t>
            </a:r>
            <a:endParaRPr lang="es-SV" sz="3200" dirty="0">
              <a:solidFill>
                <a:schemeClr val="tx2">
                  <a:lumMod val="60000"/>
                  <a:lumOff val="40000"/>
                </a:schemeClr>
              </a:solidFill>
              <a:latin typeface="Franklin Gothic Demi Cond" pitchFamily="34" charset="0"/>
            </a:endParaRPr>
          </a:p>
          <a:p>
            <a:pPr algn="just"/>
            <a:r>
              <a:rPr lang="es-CO" sz="3200" dirty="0">
                <a:solidFill>
                  <a:schemeClr val="tx2">
                    <a:lumMod val="60000"/>
                    <a:lumOff val="40000"/>
                  </a:schemeClr>
                </a:solidFill>
                <a:latin typeface="Franklin Gothic Demi Cond" pitchFamily="34" charset="0"/>
              </a:rPr>
              <a:t>3.- Deben actuar con lealtad.</a:t>
            </a:r>
            <a:endParaRPr lang="es-SV" sz="3200" dirty="0">
              <a:solidFill>
                <a:schemeClr val="tx2">
                  <a:lumMod val="60000"/>
                  <a:lumOff val="40000"/>
                </a:schemeClr>
              </a:solidFill>
              <a:latin typeface="Franklin Gothic Demi Cond" pitchFamily="34" charset="0"/>
            </a:endParaRPr>
          </a:p>
          <a:p>
            <a:pPr algn="just"/>
            <a:r>
              <a:rPr lang="es-CO" sz="3200" dirty="0">
                <a:solidFill>
                  <a:schemeClr val="tx2">
                    <a:lumMod val="60000"/>
                    <a:lumOff val="40000"/>
                  </a:schemeClr>
                </a:solidFill>
                <a:latin typeface="Franklin Gothic Demi Cond" pitchFamily="34" charset="0"/>
              </a:rPr>
              <a:t>4.- Deben subordinar su voluntad a las mayorías. (Es cuando ellos escogen a las personas encargadas de la Administración de la Sociedad, es lo que se conoce como mayoría de votos.)</a:t>
            </a:r>
            <a:endParaRPr lang="es-SV" sz="3200" dirty="0">
              <a:solidFill>
                <a:schemeClr val="tx2">
                  <a:lumMod val="60000"/>
                  <a:lumOff val="40000"/>
                </a:schemeClr>
              </a:solidFill>
              <a:latin typeface="Franklin Gothic Demi Cond" pitchFamily="34" charset="0"/>
            </a:endParaRPr>
          </a:p>
          <a:p>
            <a:pPr algn="just"/>
            <a:r>
              <a:rPr lang="es-CO" sz="3200" dirty="0">
                <a:solidFill>
                  <a:schemeClr val="tx2">
                    <a:lumMod val="60000"/>
                    <a:lumOff val="40000"/>
                  </a:schemeClr>
                </a:solidFill>
                <a:latin typeface="Franklin Gothic Demi Cond" pitchFamily="34" charset="0"/>
              </a:rPr>
              <a:t>5.- A soportar las pérdidas</a:t>
            </a:r>
            <a:r>
              <a:rPr lang="es-CO" sz="3200" dirty="0" smtClean="0">
                <a:solidFill>
                  <a:schemeClr val="tx2">
                    <a:lumMod val="60000"/>
                    <a:lumOff val="40000"/>
                  </a:schemeClr>
                </a:solidFill>
                <a:latin typeface="Franklin Gothic Demi Cond" pitchFamily="34" charset="0"/>
              </a:rPr>
              <a:t>.</a:t>
            </a:r>
            <a:endParaRPr lang="es-SV" sz="3200" dirty="0">
              <a:solidFill>
                <a:schemeClr val="tx2">
                  <a:lumMod val="60000"/>
                  <a:lumOff val="40000"/>
                </a:schemeClr>
              </a:solidFill>
              <a:latin typeface="Franklin Gothic Demi Cond" pitchFamily="34" charset="0"/>
            </a:endParaRPr>
          </a:p>
        </p:txBody>
      </p:sp>
    </p:spTree>
    <p:extLst>
      <p:ext uri="{BB962C8B-B14F-4D97-AF65-F5344CB8AC3E}">
        <p14:creationId xmlns:p14="http://schemas.microsoft.com/office/powerpoint/2010/main" val="1497112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8667" y="921296"/>
            <a:ext cx="7613727" cy="5544113"/>
          </a:xfrm>
        </p:spPr>
        <p:txBody>
          <a:bodyPr>
            <a:normAutofit/>
          </a:bodyPr>
          <a:lstStyle/>
          <a:p>
            <a:pPr marL="0" indent="0" algn="ctr">
              <a:buNone/>
            </a:pPr>
            <a:r>
              <a:rPr lang="es-SV" sz="4400" b="1" dirty="0" smtClean="0">
                <a:solidFill>
                  <a:schemeClr val="accent3">
                    <a:lumMod val="40000"/>
                    <a:lumOff val="60000"/>
                  </a:schemeClr>
                </a:solidFill>
                <a:latin typeface="Algerian" pitchFamily="82" charset="0"/>
              </a:rPr>
              <a:t>SOCIEDADES DE RESPONSABILIDAD LIMITADA</a:t>
            </a:r>
          </a:p>
          <a:p>
            <a:pPr marL="0" indent="0" algn="ctr">
              <a:buNone/>
            </a:pPr>
            <a:r>
              <a:rPr lang="es-SV" sz="4400" b="1" dirty="0" smtClean="0">
                <a:solidFill>
                  <a:schemeClr val="accent3">
                    <a:lumMod val="40000"/>
                    <a:lumOff val="60000"/>
                  </a:schemeClr>
                </a:solidFill>
                <a:latin typeface="Algerian" pitchFamily="82" charset="0"/>
              </a:rPr>
              <a:t>EN EL CODIGO DE COMERCIO</a:t>
            </a:r>
            <a:endParaRPr lang="es-SV" sz="4400" b="1" dirty="0">
              <a:solidFill>
                <a:schemeClr val="accent3">
                  <a:lumMod val="40000"/>
                  <a:lumOff val="60000"/>
                </a:schemeClr>
              </a:solidFill>
              <a:latin typeface="Algerian" pitchFamily="82" charset="0"/>
            </a:endParaRPr>
          </a:p>
        </p:txBody>
      </p:sp>
    </p:spTree>
    <p:extLst>
      <p:ext uri="{BB962C8B-B14F-4D97-AF65-F5344CB8AC3E}">
        <p14:creationId xmlns:p14="http://schemas.microsoft.com/office/powerpoint/2010/main" val="3951235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8667" y="993304"/>
            <a:ext cx="7613727" cy="6120680"/>
          </a:xfrm>
        </p:spPr>
        <p:txBody>
          <a:bodyPr>
            <a:normAutofit/>
          </a:bodyPr>
          <a:lstStyle/>
          <a:p>
            <a:pPr marL="0" indent="0" algn="ctr">
              <a:buNone/>
            </a:pPr>
            <a:r>
              <a:rPr lang="es-CO" sz="3600" dirty="0">
                <a:solidFill>
                  <a:schemeClr val="accent6">
                    <a:lumMod val="10000"/>
                  </a:schemeClr>
                </a:solidFill>
              </a:rPr>
              <a:t>Art. 101.- La sociedad de responsabilidad limitada puede constituirse bajo razón social o bajo denominación. La razón social se forma con el nombre de uno o más socios. La denominación se forma libremente, pero debe ser distinta a la de cualquier sociedad existente.</a:t>
            </a:r>
            <a:endParaRPr lang="es-SV" sz="3600" dirty="0">
              <a:solidFill>
                <a:schemeClr val="accent6">
                  <a:lumMod val="10000"/>
                </a:schemeClr>
              </a:solidFill>
            </a:endParaRPr>
          </a:p>
          <a:p>
            <a:pPr marL="0" indent="0" algn="ctr">
              <a:buNone/>
            </a:pPr>
            <a:endParaRPr lang="es-SV" sz="3600" dirty="0">
              <a:solidFill>
                <a:schemeClr val="accent6">
                  <a:lumMod val="10000"/>
                </a:schemeClr>
              </a:solidFill>
            </a:endParaRPr>
          </a:p>
        </p:txBody>
      </p:sp>
    </p:spTree>
    <p:extLst>
      <p:ext uri="{BB962C8B-B14F-4D97-AF65-F5344CB8AC3E}">
        <p14:creationId xmlns:p14="http://schemas.microsoft.com/office/powerpoint/2010/main" val="46335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effectLst>
            <a:reflection blurRad="6350" stA="50000" endA="300" endPos="90000" dist="50800" dir="5400000" sy="-100000" algn="bl" rotWithShape="0"/>
          </a:effectLst>
        </p:spPr>
        <p:txBody>
          <a:bodyPr/>
          <a:lstStyle/>
          <a:p>
            <a:pPr algn="ctr">
              <a:tabLst>
                <a:tab pos="854267" algn="l"/>
              </a:tabLst>
            </a:pPr>
            <a:r>
              <a:rPr lang="es-SV" sz="6400" b="1" dirty="0">
                <a:solidFill>
                  <a:schemeClr val="accent6">
                    <a:lumMod val="75000"/>
                  </a:schemeClr>
                </a:solidFill>
                <a:latin typeface="Algerian" pitchFamily="82" charset="0"/>
              </a:rPr>
              <a:t>SOCIEDADES</a:t>
            </a: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438" y="2992358"/>
            <a:ext cx="9771063" cy="4200525"/>
          </a:xfrm>
          <a:prstGeom prst="rect">
            <a:avLst/>
          </a:prstGeom>
          <a:noFill/>
          <a:ln>
            <a:noFill/>
          </a:ln>
          <a:effectLst>
            <a:outerShdw dist="35921" dir="2700000" algn="ctr" rotWithShape="0">
              <a:schemeClr val="bg2"/>
            </a:outerShdw>
            <a:reflection blurRad="6350" stA="50000" endA="295" endPos="92000" dist="1016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9277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77019" y="489248"/>
            <a:ext cx="9217024" cy="6825952"/>
          </a:xfrm>
        </p:spPr>
        <p:txBody>
          <a:bodyPr>
            <a:noAutofit/>
          </a:bodyPr>
          <a:lstStyle/>
          <a:p>
            <a:pPr algn="just"/>
            <a:r>
              <a:rPr lang="es-CO" sz="2700" dirty="0">
                <a:latin typeface="Times New Roman" pitchFamily="18" charset="0"/>
                <a:cs typeface="Times New Roman" pitchFamily="18" charset="0"/>
              </a:rPr>
              <a:t> Art. 103.- El capital social no puede ser inferior a diez mil colones; se dividirá en participaciones sociales que pueden ser de valor y categoría diferentes, pero que en todo caso serán de cien colones o de un múltiplo de cien. No se admite aporte industrial.</a:t>
            </a:r>
            <a:endParaRPr lang="es-SV" sz="2700" dirty="0">
              <a:latin typeface="Times New Roman" pitchFamily="18" charset="0"/>
              <a:cs typeface="Times New Roman" pitchFamily="18" charset="0"/>
            </a:endParaRPr>
          </a:p>
          <a:p>
            <a:pPr algn="just"/>
            <a:endParaRPr lang="es-SV" sz="2700" dirty="0" smtClean="0">
              <a:latin typeface="Times New Roman" pitchFamily="18" charset="0"/>
              <a:cs typeface="Times New Roman" pitchFamily="18" charset="0"/>
            </a:endParaRPr>
          </a:p>
          <a:p>
            <a:pPr lvl="0" algn="just">
              <a:buClr>
                <a:srgbClr val="FFF39D"/>
              </a:buClr>
            </a:pPr>
            <a:r>
              <a:rPr lang="es-CO" sz="2700" dirty="0">
                <a:solidFill>
                  <a:srgbClr val="F5CD2D">
                    <a:lumMod val="60000"/>
                    <a:lumOff val="40000"/>
                  </a:srgbClr>
                </a:solidFill>
                <a:latin typeface="Times New Roman" pitchFamily="18" charset="0"/>
                <a:cs typeface="Times New Roman" pitchFamily="18" charset="0"/>
              </a:rPr>
              <a:t>Art. 105.- Ninguna sociedad de responsabilidad limitada tendrá más de veinticinco socios, bajo pena de </a:t>
            </a:r>
            <a:r>
              <a:rPr lang="es-CO" sz="2700" dirty="0" smtClean="0">
                <a:solidFill>
                  <a:srgbClr val="F5CD2D">
                    <a:lumMod val="60000"/>
                    <a:lumOff val="40000"/>
                  </a:srgbClr>
                </a:solidFill>
                <a:latin typeface="Times New Roman" pitchFamily="18" charset="0"/>
                <a:cs typeface="Times New Roman" pitchFamily="18" charset="0"/>
              </a:rPr>
              <a:t>nulidad.</a:t>
            </a:r>
            <a:endParaRPr lang="es-SV" sz="2700" dirty="0" smtClean="0">
              <a:solidFill>
                <a:srgbClr val="F5CD2D">
                  <a:lumMod val="60000"/>
                  <a:lumOff val="40000"/>
                </a:srgbClr>
              </a:solidFill>
              <a:latin typeface="Times New Roman" pitchFamily="18" charset="0"/>
              <a:cs typeface="Times New Roman" pitchFamily="18" charset="0"/>
            </a:endParaRPr>
          </a:p>
          <a:p>
            <a:pPr lvl="0" algn="just">
              <a:buClr>
                <a:srgbClr val="FFF39D"/>
              </a:buClr>
            </a:pPr>
            <a:endParaRPr lang="es-SV" sz="2700" dirty="0">
              <a:solidFill>
                <a:srgbClr val="F5CD2D">
                  <a:lumMod val="60000"/>
                  <a:lumOff val="40000"/>
                </a:srgbClr>
              </a:solidFill>
              <a:latin typeface="Times New Roman" pitchFamily="18" charset="0"/>
              <a:cs typeface="Times New Roman" pitchFamily="18" charset="0"/>
            </a:endParaRPr>
          </a:p>
          <a:p>
            <a:pPr lvl="0" algn="just">
              <a:buClr>
                <a:srgbClr val="FFF39D"/>
              </a:buClr>
            </a:pPr>
            <a:r>
              <a:rPr lang="es-CO" sz="2700" dirty="0" smtClean="0">
                <a:solidFill>
                  <a:srgbClr val="00B0F0"/>
                </a:solidFill>
                <a:latin typeface="Times New Roman" pitchFamily="18" charset="0"/>
                <a:cs typeface="Times New Roman" pitchFamily="18" charset="0"/>
              </a:rPr>
              <a:t>Art</a:t>
            </a:r>
            <a:r>
              <a:rPr lang="es-CO" sz="2700" dirty="0">
                <a:solidFill>
                  <a:srgbClr val="00B0F0"/>
                </a:solidFill>
                <a:latin typeface="Times New Roman" pitchFamily="18" charset="0"/>
                <a:cs typeface="Times New Roman" pitchFamily="18" charset="0"/>
              </a:rPr>
              <a:t>. 108.- El socio sólo puede tener una participación social. Cuando haga una nueva aportación o adquiera total o parcialmente la de un consocio, se aumentará en la cantidad respectiva el valor de su participación social, a no ser que se trate de participaciones que tengan derechos diversos.</a:t>
            </a:r>
            <a:endParaRPr lang="es-SV" sz="2700" dirty="0">
              <a:solidFill>
                <a:srgbClr val="00B0F0"/>
              </a:solidFill>
              <a:latin typeface="Times New Roman" pitchFamily="18" charset="0"/>
              <a:cs typeface="Times New Roman" pitchFamily="18" charset="0"/>
            </a:endParaRPr>
          </a:p>
          <a:p>
            <a:pPr marL="0" indent="0" algn="just">
              <a:buNone/>
            </a:pPr>
            <a:endParaRPr lang="es-SV" sz="2700" dirty="0" smtClean="0">
              <a:latin typeface="Times New Roman" pitchFamily="18" charset="0"/>
              <a:cs typeface="Times New Roman" pitchFamily="18" charset="0"/>
            </a:endParaRPr>
          </a:p>
          <a:p>
            <a:pPr marL="0" indent="0" algn="just">
              <a:buNone/>
            </a:pPr>
            <a:endParaRPr lang="es-SV" sz="2700" dirty="0">
              <a:latin typeface="Times New Roman" pitchFamily="18" charset="0"/>
              <a:cs typeface="Times New Roman" pitchFamily="18" charset="0"/>
            </a:endParaRPr>
          </a:p>
        </p:txBody>
      </p:sp>
    </p:spTree>
    <p:extLst>
      <p:ext uri="{BB962C8B-B14F-4D97-AF65-F5344CB8AC3E}">
        <p14:creationId xmlns:p14="http://schemas.microsoft.com/office/powerpoint/2010/main" val="10436422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8031" y="561256"/>
            <a:ext cx="9061996" cy="5976664"/>
          </a:xfrm>
        </p:spPr>
        <p:txBody>
          <a:bodyPr>
            <a:noAutofit/>
          </a:bodyPr>
          <a:lstStyle/>
          <a:p>
            <a:pPr algn="just"/>
            <a:r>
              <a:rPr lang="es-CO" sz="2800" dirty="0">
                <a:latin typeface="Times New Roman" pitchFamily="18" charset="0"/>
                <a:cs typeface="Times New Roman" pitchFamily="18" charset="0"/>
              </a:rPr>
              <a:t> Art. 111.- La escritura social debe inscribirse en el Registro de Comercio y publicarse en extracto</a:t>
            </a:r>
            <a:r>
              <a:rPr lang="es-CO" sz="2800" dirty="0" smtClean="0">
                <a:latin typeface="Times New Roman" pitchFamily="18" charset="0"/>
                <a:cs typeface="Times New Roman" pitchFamily="18" charset="0"/>
              </a:rPr>
              <a:t>.</a:t>
            </a:r>
            <a:endParaRPr lang="es-SV" sz="2800" dirty="0">
              <a:latin typeface="Times New Roman" pitchFamily="18" charset="0"/>
              <a:cs typeface="Times New Roman" pitchFamily="18" charset="0"/>
            </a:endParaRPr>
          </a:p>
          <a:p>
            <a:pPr marL="0" indent="0" algn="just">
              <a:buNone/>
            </a:pPr>
            <a:r>
              <a:rPr lang="es-CO" sz="2800" dirty="0" smtClean="0">
                <a:latin typeface="Times New Roman" pitchFamily="18" charset="0"/>
                <a:cs typeface="Times New Roman" pitchFamily="18" charset="0"/>
              </a:rPr>
              <a:t>	</a:t>
            </a:r>
            <a:r>
              <a:rPr lang="es-CO" sz="2800" dirty="0">
                <a:latin typeface="Times New Roman" pitchFamily="18" charset="0"/>
                <a:cs typeface="Times New Roman" pitchFamily="18" charset="0"/>
              </a:rPr>
              <a:t> La falta de inscripción o publicación hace incurrir a los socios con respecto a terceros en responsabilidad solidaria e ilimitada.</a:t>
            </a:r>
            <a:endParaRPr lang="es-SV" sz="2800" dirty="0">
              <a:latin typeface="Times New Roman" pitchFamily="18" charset="0"/>
              <a:cs typeface="Times New Roman" pitchFamily="18" charset="0"/>
            </a:endParaRPr>
          </a:p>
          <a:p>
            <a:pPr marL="0" indent="0" algn="just">
              <a:buNone/>
            </a:pPr>
            <a:endParaRPr lang="es-ES" sz="2800" dirty="0" smtClean="0">
              <a:latin typeface="Times New Roman" pitchFamily="18" charset="0"/>
              <a:cs typeface="Times New Roman" pitchFamily="18" charset="0"/>
            </a:endParaRPr>
          </a:p>
          <a:p>
            <a:pPr algn="just"/>
            <a:r>
              <a:rPr lang="es-CO" sz="2800" dirty="0">
                <a:latin typeface="Times New Roman" pitchFamily="18" charset="0"/>
                <a:cs typeface="Times New Roman" pitchFamily="18" charset="0"/>
              </a:rPr>
              <a:t> Art. 113.- La sociedad llevará un libro especial de Registro de Socios que permanecerá en poder del administrador, quien será responsable de su existencia, de su conservación y de las oportunas y exactas anotaciones que en él se hagan. El libro podrá ser consultado por los socios y aún por quien demuestre legítimo interés en </a:t>
            </a:r>
            <a:r>
              <a:rPr lang="es-CO" sz="2800" dirty="0" smtClean="0">
                <a:latin typeface="Times New Roman" pitchFamily="18" charset="0"/>
                <a:cs typeface="Times New Roman" pitchFamily="18" charset="0"/>
              </a:rPr>
              <a:t>ello</a:t>
            </a:r>
            <a:r>
              <a:rPr lang="es-CO" sz="2800" dirty="0">
                <a:latin typeface="Times New Roman" pitchFamily="18" charset="0"/>
                <a:cs typeface="Times New Roman" pitchFamily="18" charset="0"/>
              </a:rPr>
              <a:t>.</a:t>
            </a:r>
            <a:endParaRPr lang="es-SV" sz="2800" dirty="0"/>
          </a:p>
        </p:txBody>
      </p:sp>
    </p:spTree>
    <p:extLst>
      <p:ext uri="{BB962C8B-B14F-4D97-AF65-F5344CB8AC3E}">
        <p14:creationId xmlns:p14="http://schemas.microsoft.com/office/powerpoint/2010/main" val="29584501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49027" y="0"/>
            <a:ext cx="8845972" cy="7315200"/>
          </a:xfrm>
        </p:spPr>
        <p:txBody>
          <a:bodyPr>
            <a:noAutofit/>
          </a:bodyPr>
          <a:lstStyle/>
          <a:p>
            <a:pPr algn="just"/>
            <a:r>
              <a:rPr lang="es-CO" sz="2800" dirty="0" smtClean="0">
                <a:solidFill>
                  <a:srgbClr val="002060"/>
                </a:solidFill>
              </a:rPr>
              <a:t>Art. 114.- La administración de las sociedades de responsabilidad limitada estará a cargo de uno o más gerentes, que podrán ser socios o personas extrañas a la sociedad, designados temporalmente o por tiempo indeterminado.</a:t>
            </a:r>
          </a:p>
          <a:p>
            <a:pPr marL="0" indent="0" algn="just">
              <a:buNone/>
            </a:pPr>
            <a:endParaRPr lang="es-CO" sz="2800" dirty="0" smtClean="0">
              <a:solidFill>
                <a:srgbClr val="002060"/>
              </a:solidFill>
            </a:endParaRPr>
          </a:p>
          <a:p>
            <a:pPr algn="just"/>
            <a:r>
              <a:rPr lang="es-ES" sz="2800" dirty="0">
                <a:solidFill>
                  <a:srgbClr val="002060"/>
                </a:solidFill>
              </a:rPr>
              <a:t>Art. 117.- La junta general de socios es el órgano supremo de la sociedad</a:t>
            </a:r>
            <a:r>
              <a:rPr lang="es-ES" sz="2800" dirty="0" smtClean="0">
                <a:solidFill>
                  <a:srgbClr val="002060"/>
                </a:solidFill>
              </a:rPr>
              <a:t>.</a:t>
            </a:r>
          </a:p>
          <a:p>
            <a:pPr marL="0" indent="0" algn="just">
              <a:buNone/>
            </a:pPr>
            <a:endParaRPr lang="es-ES" sz="2800" dirty="0" smtClean="0">
              <a:solidFill>
                <a:srgbClr val="002060"/>
              </a:solidFill>
            </a:endParaRPr>
          </a:p>
          <a:p>
            <a:pPr algn="just"/>
            <a:r>
              <a:rPr lang="es-CO" sz="2800" dirty="0">
                <a:solidFill>
                  <a:srgbClr val="002060"/>
                </a:solidFill>
              </a:rPr>
              <a:t>Art. 118.- Las juntas generales serán ordinarias o extraordinarias. Las ordinarias se reunirán en el domicilio social, por lo menos una vez al año, en la época fijada en la escritura social</a:t>
            </a:r>
            <a:r>
              <a:rPr lang="es-CO" sz="2800" dirty="0" smtClean="0">
                <a:solidFill>
                  <a:srgbClr val="002060"/>
                </a:solidFill>
              </a:rPr>
              <a:t>.</a:t>
            </a:r>
            <a:endParaRPr lang="es-SV" sz="2800" dirty="0">
              <a:solidFill>
                <a:srgbClr val="002060"/>
              </a:solidFill>
            </a:endParaRPr>
          </a:p>
        </p:txBody>
      </p:sp>
    </p:spTree>
    <p:extLst>
      <p:ext uri="{BB962C8B-B14F-4D97-AF65-F5344CB8AC3E}">
        <p14:creationId xmlns:p14="http://schemas.microsoft.com/office/powerpoint/2010/main" val="41999294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77019" y="2001416"/>
            <a:ext cx="9217024" cy="4680520"/>
          </a:xfrm>
        </p:spPr>
        <p:txBody>
          <a:bodyPr>
            <a:noAutofit/>
          </a:bodyPr>
          <a:lstStyle/>
          <a:p>
            <a:pPr algn="just"/>
            <a:r>
              <a:rPr lang="es-CO" sz="2800" dirty="0">
                <a:latin typeface="Times New Roman" pitchFamily="18" charset="0"/>
                <a:cs typeface="Times New Roman" pitchFamily="18" charset="0"/>
              </a:rPr>
              <a:t>Art. 120.- Todo socio tiene derecho a participar en las decisiones de las juntas y goza de un voto por cada cien colones de su aportación, salvo lo que el pacto social establezca sobre participaciones privilegiadas.</a:t>
            </a:r>
            <a:endParaRPr lang="es-SV" sz="2800" dirty="0">
              <a:latin typeface="Times New Roman" pitchFamily="18" charset="0"/>
              <a:cs typeface="Times New Roman" pitchFamily="18" charset="0"/>
            </a:endParaRPr>
          </a:p>
          <a:p>
            <a:pPr marL="0" indent="0" algn="just">
              <a:buNone/>
            </a:pPr>
            <a:endParaRPr lang="es-SV" sz="2800" dirty="0" smtClean="0">
              <a:solidFill>
                <a:schemeClr val="accent4">
                  <a:lumMod val="60000"/>
                  <a:lumOff val="40000"/>
                </a:schemeClr>
              </a:solidFill>
              <a:latin typeface="Times New Roman" pitchFamily="18" charset="0"/>
              <a:cs typeface="Times New Roman" pitchFamily="18" charset="0"/>
            </a:endParaRPr>
          </a:p>
          <a:p>
            <a:pPr algn="just"/>
            <a:r>
              <a:rPr lang="es-CO" sz="2800" dirty="0">
                <a:latin typeface="Times New Roman" pitchFamily="18" charset="0"/>
                <a:cs typeface="Times New Roman" pitchFamily="18" charset="0"/>
              </a:rPr>
              <a:t>Art. 123.- La cantidad que se destinará anualmente para formar la reserva legal de la sociedad de responsabilidad limitada, será el siete por ciento de las utilidades netas y el límite mínimo legal de dicha reserva será la quinta parte del capital social</a:t>
            </a:r>
            <a:r>
              <a:rPr lang="es-CO" sz="2800" dirty="0" smtClean="0">
                <a:latin typeface="Times New Roman" pitchFamily="18" charset="0"/>
                <a:cs typeface="Times New Roman" pitchFamily="18" charset="0"/>
              </a:rPr>
              <a:t>.</a:t>
            </a:r>
          </a:p>
          <a:p>
            <a:pPr algn="just"/>
            <a:endParaRPr lang="es-SV" sz="2800" dirty="0">
              <a:latin typeface="Times New Roman" pitchFamily="18" charset="0"/>
              <a:cs typeface="Times New Roman" pitchFamily="18" charset="0"/>
            </a:endParaRPr>
          </a:p>
          <a:p>
            <a:pPr marL="0" indent="0" algn="just">
              <a:buNone/>
            </a:pPr>
            <a:endParaRPr lang="es-SV" sz="2800" dirty="0">
              <a:solidFill>
                <a:schemeClr val="accent4">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673051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53083" y="583261"/>
            <a:ext cx="7911319" cy="986107"/>
          </a:xfrm>
        </p:spPr>
        <p:txBody>
          <a:bodyPr/>
          <a:lstStyle/>
          <a:p>
            <a:pPr algn="ctr"/>
            <a:r>
              <a:rPr lang="es-ES" b="1" i="1" u="sng" dirty="0">
                <a:latin typeface="Algerian" pitchFamily="82" charset="0"/>
              </a:rPr>
              <a:t>SOCIEDAD LIMITADA UNIPERSONAL</a:t>
            </a:r>
            <a:r>
              <a:rPr lang="es-SV" i="1" dirty="0"/>
              <a:t/>
            </a:r>
            <a:br>
              <a:rPr lang="es-SV" i="1" dirty="0"/>
            </a:br>
            <a:endParaRPr lang="es-SV" dirty="0"/>
          </a:p>
        </p:txBody>
      </p:sp>
      <p:sp>
        <p:nvSpPr>
          <p:cNvPr id="5" name="4 Marcador de contenido"/>
          <p:cNvSpPr>
            <a:spLocks noGrp="1"/>
          </p:cNvSpPr>
          <p:nvPr>
            <p:ph idx="1"/>
          </p:nvPr>
        </p:nvSpPr>
        <p:spPr>
          <a:xfrm>
            <a:off x="277020" y="1497863"/>
            <a:ext cx="4680520" cy="5616121"/>
          </a:xfrm>
        </p:spPr>
        <p:txBody>
          <a:bodyPr>
            <a:noAutofit/>
          </a:bodyPr>
          <a:lstStyle/>
          <a:p>
            <a:pPr marL="0" indent="0" algn="just">
              <a:buNone/>
            </a:pPr>
            <a:r>
              <a:rPr lang="es-ES" sz="2400" dirty="0">
                <a:solidFill>
                  <a:schemeClr val="tx2">
                    <a:lumMod val="60000"/>
                    <a:lumOff val="40000"/>
                  </a:schemeClr>
                </a:solidFill>
              </a:rPr>
              <a:t>En la legislación española se aceptan las sociedades limitadas unipersonales, conservando el socio único la limitación de responsabilidad frente a terceros, siempre y cuando cumpla unos requisitos formales ("declaración de unipersonalidad" que ha de ser inscrita en el Registro Mercantil, llevanza del "libro de contratos con el socio único").</a:t>
            </a:r>
            <a:endParaRPr lang="es-SV" sz="2400" dirty="0">
              <a:solidFill>
                <a:schemeClr val="tx2">
                  <a:lumMod val="60000"/>
                  <a:lumOff val="40000"/>
                </a:schemeClr>
              </a:solidFill>
            </a:endParaRPr>
          </a:p>
        </p:txBody>
      </p:sp>
      <p:pic>
        <p:nvPicPr>
          <p:cNvPr id="7170" name="Picture 2" descr="http://2.bp.blogspot.com/-tStXL_jxrRU/Ts_p38gfNcI/AAAAAAAABOc/CmfvQ5kqHdI/s1600/urdangarc3adn_vic3b1e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563" y="1281336"/>
            <a:ext cx="4165452" cy="5761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7390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i="1" u="sng" dirty="0">
                <a:solidFill>
                  <a:schemeClr val="accent2">
                    <a:lumMod val="75000"/>
                  </a:schemeClr>
                </a:solidFill>
                <a:latin typeface="Algerian" pitchFamily="82" charset="0"/>
              </a:rPr>
              <a:t>SOCIEDAD LIMITADA </a:t>
            </a:r>
            <a:r>
              <a:rPr lang="es-ES" b="1" i="1" u="sng" dirty="0" smtClean="0">
                <a:solidFill>
                  <a:schemeClr val="accent2">
                    <a:lumMod val="75000"/>
                  </a:schemeClr>
                </a:solidFill>
                <a:latin typeface="Algerian" pitchFamily="82" charset="0"/>
              </a:rPr>
              <a:t/>
            </a:r>
            <a:br>
              <a:rPr lang="es-ES" b="1" i="1" u="sng" dirty="0" smtClean="0">
                <a:solidFill>
                  <a:schemeClr val="accent2">
                    <a:lumMod val="75000"/>
                  </a:schemeClr>
                </a:solidFill>
                <a:latin typeface="Algerian" pitchFamily="82" charset="0"/>
              </a:rPr>
            </a:br>
            <a:r>
              <a:rPr lang="es-ES" b="1" i="1" u="sng" dirty="0" smtClean="0">
                <a:solidFill>
                  <a:schemeClr val="accent2">
                    <a:lumMod val="75000"/>
                  </a:schemeClr>
                </a:solidFill>
                <a:latin typeface="Algerian" pitchFamily="82" charset="0"/>
              </a:rPr>
              <a:t>LABORAL</a:t>
            </a:r>
            <a:r>
              <a:rPr lang="es-SV" i="1" dirty="0">
                <a:solidFill>
                  <a:schemeClr val="accent2">
                    <a:lumMod val="75000"/>
                  </a:schemeClr>
                </a:solidFill>
                <a:latin typeface="Algerian" pitchFamily="82" charset="0"/>
              </a:rPr>
              <a:t/>
            </a:r>
            <a:br>
              <a:rPr lang="es-SV" i="1" dirty="0">
                <a:solidFill>
                  <a:schemeClr val="accent2">
                    <a:lumMod val="75000"/>
                  </a:schemeClr>
                </a:solidFill>
                <a:latin typeface="Algerian" pitchFamily="82" charset="0"/>
              </a:rPr>
            </a:br>
            <a:endParaRPr lang="es-SV" dirty="0">
              <a:solidFill>
                <a:schemeClr val="accent2">
                  <a:lumMod val="75000"/>
                </a:schemeClr>
              </a:solidFill>
              <a:latin typeface="Algerian" pitchFamily="82" charset="0"/>
            </a:endParaRPr>
          </a:p>
        </p:txBody>
      </p:sp>
      <p:sp>
        <p:nvSpPr>
          <p:cNvPr id="3" name="2 Marcador de contenido"/>
          <p:cNvSpPr>
            <a:spLocks noGrp="1"/>
          </p:cNvSpPr>
          <p:nvPr>
            <p:ph sz="half" idx="1"/>
          </p:nvPr>
        </p:nvSpPr>
        <p:spPr>
          <a:xfrm>
            <a:off x="709068" y="1930398"/>
            <a:ext cx="4078924" cy="4823545"/>
          </a:xfrm>
          <a:ln/>
        </p:spPr>
        <p:style>
          <a:lnRef idx="1">
            <a:schemeClr val="accent2"/>
          </a:lnRef>
          <a:fillRef idx="2">
            <a:schemeClr val="accent2"/>
          </a:fillRef>
          <a:effectRef idx="1">
            <a:schemeClr val="accent2"/>
          </a:effectRef>
          <a:fontRef idx="minor">
            <a:schemeClr val="dk1"/>
          </a:fontRef>
        </p:style>
        <p:txBody>
          <a:bodyPr>
            <a:noAutofit/>
          </a:bodyPr>
          <a:lstStyle/>
          <a:p>
            <a:pPr marL="0" indent="0" algn="ctr">
              <a:buNone/>
            </a:pPr>
            <a:r>
              <a:rPr lang="es-ES" sz="2400" dirty="0"/>
              <a:t>Es un tipo de sociedad limitada, donde el impuesto social sobre la persona </a:t>
            </a:r>
            <a:r>
              <a:rPr lang="es-ES" sz="2800" dirty="0"/>
              <a:t>jurídica</a:t>
            </a:r>
            <a:r>
              <a:rPr lang="es-ES" sz="2400" dirty="0"/>
              <a:t> según las leyes españolas se reduce de un 30% a un 25%, al ser estas sociedades con una base social de ayuda. </a:t>
            </a:r>
            <a:endParaRPr lang="es-SV" sz="2400" dirty="0"/>
          </a:p>
        </p:txBody>
      </p:sp>
      <p:sp>
        <p:nvSpPr>
          <p:cNvPr id="4" name="3 Marcador de contenido"/>
          <p:cNvSpPr>
            <a:spLocks noGrp="1"/>
          </p:cNvSpPr>
          <p:nvPr>
            <p:ph sz="half" idx="2"/>
          </p:nvPr>
        </p:nvSpPr>
        <p:spPr>
          <a:xfrm>
            <a:off x="5029547" y="1929408"/>
            <a:ext cx="4006915" cy="4826436"/>
          </a:xfrm>
          <a:ln/>
        </p:spPr>
        <p:style>
          <a:lnRef idx="1">
            <a:schemeClr val="accent2"/>
          </a:lnRef>
          <a:fillRef idx="2">
            <a:schemeClr val="accent2"/>
          </a:fillRef>
          <a:effectRef idx="1">
            <a:schemeClr val="accent2"/>
          </a:effectRef>
          <a:fontRef idx="minor">
            <a:schemeClr val="dk1"/>
          </a:fontRef>
        </p:style>
        <p:txBody>
          <a:bodyPr>
            <a:noAutofit/>
          </a:bodyPr>
          <a:lstStyle/>
          <a:p>
            <a:pPr marL="0" indent="0" algn="ctr">
              <a:buNone/>
            </a:pPr>
            <a:r>
              <a:rPr lang="es-CO" sz="2400" dirty="0" smtClean="0"/>
              <a:t>Debe </a:t>
            </a:r>
            <a:r>
              <a:rPr lang="es-CO" sz="2400" dirty="0"/>
              <a:t>cumplir con las mismas obligaciones que una sociedad limitada, además de que solo el 25% de los trabajadores pueden ser trabajadores sin participaciones sociales de la misma, es decir, trabajar sin ser socio o dueño de la sociedad.</a:t>
            </a:r>
            <a:endParaRPr lang="es-SV" sz="2400" dirty="0"/>
          </a:p>
          <a:p>
            <a:pPr marL="0" indent="0" algn="ctr">
              <a:buNone/>
            </a:pPr>
            <a:endParaRPr lang="es-SV" sz="2400" dirty="0"/>
          </a:p>
        </p:txBody>
      </p:sp>
    </p:spTree>
    <p:extLst>
      <p:ext uri="{BB962C8B-B14F-4D97-AF65-F5344CB8AC3E}">
        <p14:creationId xmlns:p14="http://schemas.microsoft.com/office/powerpoint/2010/main" val="37179161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3600" b="1" i="1" u="sng" dirty="0">
                <a:solidFill>
                  <a:schemeClr val="accent1">
                    <a:lumMod val="50000"/>
                  </a:schemeClr>
                </a:solidFill>
                <a:latin typeface="Algerian" pitchFamily="82" charset="0"/>
              </a:rPr>
              <a:t>SOCIEDAD LIMITADA NUEVA EMPRESA</a:t>
            </a:r>
            <a:r>
              <a:rPr lang="es-SV" sz="3600" i="1" dirty="0">
                <a:solidFill>
                  <a:schemeClr val="accent1">
                    <a:lumMod val="50000"/>
                  </a:schemeClr>
                </a:solidFill>
                <a:latin typeface="Algerian" pitchFamily="82" charset="0"/>
              </a:rPr>
              <a:t/>
            </a:r>
            <a:br>
              <a:rPr lang="es-SV" sz="3600" i="1" dirty="0">
                <a:solidFill>
                  <a:schemeClr val="accent1">
                    <a:lumMod val="50000"/>
                  </a:schemeClr>
                </a:solidFill>
                <a:latin typeface="Algerian" pitchFamily="82" charset="0"/>
              </a:rPr>
            </a:br>
            <a:endParaRPr lang="es-SV" sz="3600" dirty="0">
              <a:solidFill>
                <a:schemeClr val="accent1">
                  <a:lumMod val="50000"/>
                </a:schemeClr>
              </a:solidFill>
              <a:latin typeface="Algerian" pitchFamily="82" charset="0"/>
            </a:endParaRPr>
          </a:p>
        </p:txBody>
      </p:sp>
      <p:sp>
        <p:nvSpPr>
          <p:cNvPr id="3" name="2 Marcador de contenido"/>
          <p:cNvSpPr>
            <a:spLocks noGrp="1"/>
          </p:cNvSpPr>
          <p:nvPr>
            <p:ph idx="1"/>
          </p:nvPr>
        </p:nvSpPr>
        <p:spPr>
          <a:xfrm>
            <a:off x="862644" y="2433464"/>
            <a:ext cx="8127343" cy="4463993"/>
          </a:xfrm>
        </p:spPr>
        <p:txBody>
          <a:bodyPr>
            <a:noAutofit/>
          </a:bodyPr>
          <a:lstStyle/>
          <a:p>
            <a:pPr marL="0" indent="0" algn="ctr">
              <a:buNone/>
            </a:pPr>
            <a:r>
              <a:rPr lang="es-ES" sz="2800" dirty="0">
                <a:solidFill>
                  <a:schemeClr val="bg1">
                    <a:lumMod val="50000"/>
                  </a:schemeClr>
                </a:solidFill>
              </a:rPr>
              <a:t>La sociedad de responsabilidad limitada, es aquella cuyo capital está integrado por cuotas de capital no representadas por títulos negociables, cuyo giro se efectúa bajo una razón social o denominación, seguido del aditamento “Sociedad de Responsabilidad Limitada”, o su abreviatura “S.R.L.”, o, la palabra “Limitada” o la abreviatura “Ltda.”, en las que la responsabilidad de los socios se limita a su aporte societario.</a:t>
            </a:r>
            <a:endParaRPr lang="es-SV" sz="2800" dirty="0">
              <a:solidFill>
                <a:schemeClr val="bg1">
                  <a:lumMod val="50000"/>
                </a:schemeClr>
              </a:solidFill>
            </a:endParaRPr>
          </a:p>
          <a:p>
            <a:pPr marL="0" indent="0" algn="ctr">
              <a:buNone/>
            </a:pPr>
            <a:endParaRPr lang="es-SV" sz="2800" dirty="0">
              <a:solidFill>
                <a:schemeClr val="bg1">
                  <a:lumMod val="50000"/>
                </a:schemeClr>
              </a:solidFill>
            </a:endParaRPr>
          </a:p>
        </p:txBody>
      </p:sp>
    </p:spTree>
    <p:extLst>
      <p:ext uri="{BB962C8B-B14F-4D97-AF65-F5344CB8AC3E}">
        <p14:creationId xmlns:p14="http://schemas.microsoft.com/office/powerpoint/2010/main" val="6730186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13" y="0"/>
            <a:ext cx="1286585" cy="7315200"/>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en-US" sz="2500" b="1" dirty="0">
                <a:solidFill>
                  <a:schemeClr val="bg1"/>
                </a:solidFill>
                <a:latin typeface="Algerian" pitchFamily="82" charset="0"/>
              </a:rPr>
              <a:t>C</a:t>
            </a:r>
            <a:r>
              <a:rPr lang="es-SV" sz="2500" b="1" dirty="0">
                <a:solidFill>
                  <a:schemeClr val="bg1"/>
                </a:solidFill>
                <a:latin typeface="Algerian" pitchFamily="82" charset="0"/>
              </a:rPr>
              <a:t/>
            </a:r>
            <a:br>
              <a:rPr lang="es-SV" sz="2500" b="1" dirty="0">
                <a:solidFill>
                  <a:schemeClr val="bg1"/>
                </a:solidFill>
                <a:latin typeface="Algerian" pitchFamily="82" charset="0"/>
              </a:rPr>
            </a:br>
            <a:r>
              <a:rPr lang="en-US" sz="2500" b="1" dirty="0">
                <a:solidFill>
                  <a:schemeClr val="bg1"/>
                </a:solidFill>
                <a:latin typeface="Algerian" pitchFamily="82" charset="0"/>
              </a:rPr>
              <a:t>A</a:t>
            </a:r>
            <a:r>
              <a:rPr lang="es-SV" sz="2500" b="1" dirty="0">
                <a:solidFill>
                  <a:schemeClr val="bg1"/>
                </a:solidFill>
                <a:latin typeface="Algerian" pitchFamily="82" charset="0"/>
              </a:rPr>
              <a:t/>
            </a:r>
            <a:br>
              <a:rPr lang="es-SV" sz="2500" b="1" dirty="0">
                <a:solidFill>
                  <a:schemeClr val="bg1"/>
                </a:solidFill>
                <a:latin typeface="Algerian" pitchFamily="82" charset="0"/>
              </a:rPr>
            </a:br>
            <a:r>
              <a:rPr lang="en-US" sz="2500" b="1" dirty="0">
                <a:solidFill>
                  <a:schemeClr val="bg1"/>
                </a:solidFill>
                <a:latin typeface="Algerian" pitchFamily="82" charset="0"/>
              </a:rPr>
              <a:t>R</a:t>
            </a:r>
            <a:r>
              <a:rPr lang="es-SV" sz="2500" b="1" dirty="0">
                <a:solidFill>
                  <a:schemeClr val="bg1"/>
                </a:solidFill>
                <a:latin typeface="Algerian" pitchFamily="82" charset="0"/>
              </a:rPr>
              <a:t/>
            </a:r>
            <a:br>
              <a:rPr lang="es-SV" sz="2500" b="1" dirty="0">
                <a:solidFill>
                  <a:schemeClr val="bg1"/>
                </a:solidFill>
                <a:latin typeface="Algerian" pitchFamily="82" charset="0"/>
              </a:rPr>
            </a:br>
            <a:r>
              <a:rPr lang="en-US" sz="2500" b="1" dirty="0">
                <a:solidFill>
                  <a:schemeClr val="bg1"/>
                </a:solidFill>
                <a:latin typeface="Algerian" pitchFamily="82" charset="0"/>
              </a:rPr>
              <a:t>A</a:t>
            </a:r>
            <a:r>
              <a:rPr lang="es-SV" sz="2500" b="1" dirty="0">
                <a:solidFill>
                  <a:schemeClr val="bg1"/>
                </a:solidFill>
                <a:latin typeface="Algerian" pitchFamily="82" charset="0"/>
              </a:rPr>
              <a:t/>
            </a:r>
            <a:br>
              <a:rPr lang="es-SV" sz="2500" b="1" dirty="0">
                <a:solidFill>
                  <a:schemeClr val="bg1"/>
                </a:solidFill>
                <a:latin typeface="Algerian" pitchFamily="82" charset="0"/>
              </a:rPr>
            </a:br>
            <a:r>
              <a:rPr lang="en-US" sz="2500" b="1" dirty="0">
                <a:solidFill>
                  <a:schemeClr val="bg1"/>
                </a:solidFill>
                <a:latin typeface="Algerian" pitchFamily="82" charset="0"/>
              </a:rPr>
              <a:t>C</a:t>
            </a:r>
            <a:r>
              <a:rPr lang="es-SV" sz="2500" b="1" dirty="0">
                <a:solidFill>
                  <a:schemeClr val="bg1"/>
                </a:solidFill>
                <a:latin typeface="Algerian" pitchFamily="82" charset="0"/>
              </a:rPr>
              <a:t/>
            </a:r>
            <a:br>
              <a:rPr lang="es-SV" sz="2500" b="1" dirty="0">
                <a:solidFill>
                  <a:schemeClr val="bg1"/>
                </a:solidFill>
                <a:latin typeface="Algerian" pitchFamily="82" charset="0"/>
              </a:rPr>
            </a:br>
            <a:r>
              <a:rPr lang="en-US" sz="2500" b="1" dirty="0">
                <a:solidFill>
                  <a:schemeClr val="bg1"/>
                </a:solidFill>
                <a:latin typeface="Algerian" pitchFamily="82" charset="0"/>
              </a:rPr>
              <a:t>T</a:t>
            </a:r>
            <a:r>
              <a:rPr lang="es-SV" sz="2500" b="1" dirty="0">
                <a:solidFill>
                  <a:schemeClr val="bg1"/>
                </a:solidFill>
                <a:latin typeface="Algerian" pitchFamily="82" charset="0"/>
              </a:rPr>
              <a:t/>
            </a:r>
            <a:br>
              <a:rPr lang="es-SV" sz="2500" b="1" dirty="0">
                <a:solidFill>
                  <a:schemeClr val="bg1"/>
                </a:solidFill>
                <a:latin typeface="Algerian" pitchFamily="82" charset="0"/>
              </a:rPr>
            </a:br>
            <a:r>
              <a:rPr lang="en-US" sz="2500" b="1" dirty="0">
                <a:solidFill>
                  <a:schemeClr val="bg1"/>
                </a:solidFill>
                <a:latin typeface="Algerian" pitchFamily="82" charset="0"/>
              </a:rPr>
              <a:t>E</a:t>
            </a:r>
            <a:r>
              <a:rPr lang="es-SV" sz="2500" b="1" dirty="0">
                <a:solidFill>
                  <a:schemeClr val="bg1"/>
                </a:solidFill>
                <a:latin typeface="Algerian" pitchFamily="82" charset="0"/>
              </a:rPr>
              <a:t/>
            </a:r>
            <a:br>
              <a:rPr lang="es-SV" sz="2500" b="1" dirty="0">
                <a:solidFill>
                  <a:schemeClr val="bg1"/>
                </a:solidFill>
                <a:latin typeface="Algerian" pitchFamily="82" charset="0"/>
              </a:rPr>
            </a:br>
            <a:r>
              <a:rPr lang="en-US" sz="2500" b="1" dirty="0">
                <a:solidFill>
                  <a:schemeClr val="bg1"/>
                </a:solidFill>
                <a:latin typeface="Algerian" pitchFamily="82" charset="0"/>
              </a:rPr>
              <a:t>R</a:t>
            </a:r>
            <a:r>
              <a:rPr lang="es-SV" sz="2500" b="1" dirty="0">
                <a:solidFill>
                  <a:schemeClr val="bg1"/>
                </a:solidFill>
                <a:latin typeface="Algerian" pitchFamily="82" charset="0"/>
              </a:rPr>
              <a:t/>
            </a:r>
            <a:br>
              <a:rPr lang="es-SV" sz="2500" b="1" dirty="0">
                <a:solidFill>
                  <a:schemeClr val="bg1"/>
                </a:solidFill>
                <a:latin typeface="Algerian" pitchFamily="82" charset="0"/>
              </a:rPr>
            </a:br>
            <a:r>
              <a:rPr lang="en-US" sz="2500" b="1" dirty="0">
                <a:solidFill>
                  <a:schemeClr val="bg1"/>
                </a:solidFill>
                <a:latin typeface="Algerian" pitchFamily="82" charset="0"/>
              </a:rPr>
              <a:t>I</a:t>
            </a:r>
            <a:r>
              <a:rPr lang="es-SV" sz="2500" b="1" dirty="0">
                <a:solidFill>
                  <a:schemeClr val="bg1"/>
                </a:solidFill>
                <a:latin typeface="Algerian" pitchFamily="82" charset="0"/>
              </a:rPr>
              <a:t/>
            </a:r>
            <a:br>
              <a:rPr lang="es-SV" sz="2500" b="1" dirty="0">
                <a:solidFill>
                  <a:schemeClr val="bg1"/>
                </a:solidFill>
                <a:latin typeface="Algerian" pitchFamily="82" charset="0"/>
              </a:rPr>
            </a:br>
            <a:r>
              <a:rPr lang="en-US" sz="2500" b="1" dirty="0">
                <a:solidFill>
                  <a:schemeClr val="bg1"/>
                </a:solidFill>
                <a:latin typeface="Algerian" pitchFamily="82" charset="0"/>
              </a:rPr>
              <a:t>S</a:t>
            </a:r>
            <a:r>
              <a:rPr lang="es-SV" sz="2500" b="1" dirty="0">
                <a:solidFill>
                  <a:schemeClr val="bg1"/>
                </a:solidFill>
                <a:latin typeface="Algerian" pitchFamily="82" charset="0"/>
              </a:rPr>
              <a:t/>
            </a:r>
            <a:br>
              <a:rPr lang="es-SV" sz="2500" b="1" dirty="0">
                <a:solidFill>
                  <a:schemeClr val="bg1"/>
                </a:solidFill>
                <a:latin typeface="Algerian" pitchFamily="82" charset="0"/>
              </a:rPr>
            </a:br>
            <a:r>
              <a:rPr lang="en-US" sz="2500" b="1" dirty="0">
                <a:solidFill>
                  <a:schemeClr val="bg1"/>
                </a:solidFill>
                <a:latin typeface="Algerian" pitchFamily="82" charset="0"/>
              </a:rPr>
              <a:t>T</a:t>
            </a:r>
            <a:r>
              <a:rPr lang="es-SV" sz="2500" b="1" dirty="0">
                <a:solidFill>
                  <a:schemeClr val="bg1"/>
                </a:solidFill>
                <a:latin typeface="Algerian" pitchFamily="82" charset="0"/>
              </a:rPr>
              <a:t/>
            </a:r>
            <a:br>
              <a:rPr lang="es-SV" sz="2500" b="1" dirty="0">
                <a:solidFill>
                  <a:schemeClr val="bg1"/>
                </a:solidFill>
                <a:latin typeface="Algerian" pitchFamily="82" charset="0"/>
              </a:rPr>
            </a:br>
            <a:r>
              <a:rPr lang="en-US" sz="2500" b="1" dirty="0">
                <a:solidFill>
                  <a:schemeClr val="bg1"/>
                </a:solidFill>
                <a:latin typeface="Algerian" pitchFamily="82" charset="0"/>
              </a:rPr>
              <a:t>I</a:t>
            </a:r>
            <a:r>
              <a:rPr lang="es-SV" sz="2500" b="1" dirty="0">
                <a:solidFill>
                  <a:schemeClr val="bg1"/>
                </a:solidFill>
                <a:latin typeface="Algerian" pitchFamily="82" charset="0"/>
              </a:rPr>
              <a:t/>
            </a:r>
            <a:br>
              <a:rPr lang="es-SV" sz="2500" b="1" dirty="0">
                <a:solidFill>
                  <a:schemeClr val="bg1"/>
                </a:solidFill>
                <a:latin typeface="Algerian" pitchFamily="82" charset="0"/>
              </a:rPr>
            </a:br>
            <a:r>
              <a:rPr lang="en-US" sz="2500" b="1" dirty="0">
                <a:solidFill>
                  <a:schemeClr val="bg1"/>
                </a:solidFill>
                <a:latin typeface="Algerian" pitchFamily="82" charset="0"/>
              </a:rPr>
              <a:t>C</a:t>
            </a:r>
            <a:r>
              <a:rPr lang="es-SV" sz="2500" b="1" dirty="0">
                <a:solidFill>
                  <a:schemeClr val="bg1"/>
                </a:solidFill>
                <a:latin typeface="Algerian" pitchFamily="82" charset="0"/>
              </a:rPr>
              <a:t/>
            </a:r>
            <a:br>
              <a:rPr lang="es-SV" sz="2500" b="1" dirty="0">
                <a:solidFill>
                  <a:schemeClr val="bg1"/>
                </a:solidFill>
                <a:latin typeface="Algerian" pitchFamily="82" charset="0"/>
              </a:rPr>
            </a:br>
            <a:r>
              <a:rPr lang="en-US" sz="2500" b="1" dirty="0">
                <a:solidFill>
                  <a:schemeClr val="bg1"/>
                </a:solidFill>
                <a:latin typeface="Algerian" pitchFamily="82" charset="0"/>
              </a:rPr>
              <a:t>A</a:t>
            </a:r>
            <a:r>
              <a:rPr lang="es-SV" sz="2500" b="1" dirty="0">
                <a:solidFill>
                  <a:schemeClr val="bg1"/>
                </a:solidFill>
                <a:latin typeface="Algerian" pitchFamily="82" charset="0"/>
              </a:rPr>
              <a:t/>
            </a:r>
            <a:br>
              <a:rPr lang="es-SV" sz="2500" b="1" dirty="0">
                <a:solidFill>
                  <a:schemeClr val="bg1"/>
                </a:solidFill>
                <a:latin typeface="Algerian" pitchFamily="82" charset="0"/>
              </a:rPr>
            </a:br>
            <a:r>
              <a:rPr lang="en-US" sz="2500" b="1" dirty="0">
                <a:solidFill>
                  <a:schemeClr val="bg1"/>
                </a:solidFill>
                <a:latin typeface="Algerian" pitchFamily="82" charset="0"/>
              </a:rPr>
              <a:t>S</a:t>
            </a:r>
            <a:r>
              <a:rPr lang="es-SV" sz="2500" dirty="0"/>
              <a:t/>
            </a:r>
            <a:br>
              <a:rPr lang="es-SV" sz="2500" dirty="0"/>
            </a:br>
            <a:endParaRPr lang="es-SV" sz="2500" dirty="0"/>
          </a:p>
        </p:txBody>
      </p:sp>
      <p:sp>
        <p:nvSpPr>
          <p:cNvPr id="3" name="2 Marcador de contenido"/>
          <p:cNvSpPr>
            <a:spLocks noGrp="1"/>
          </p:cNvSpPr>
          <p:nvPr>
            <p:ph idx="1"/>
          </p:nvPr>
        </p:nvSpPr>
        <p:spPr>
          <a:xfrm>
            <a:off x="1501155" y="345232"/>
            <a:ext cx="8064896" cy="7056784"/>
          </a:xfrm>
        </p:spPr>
        <p:txBody>
          <a:bodyPr>
            <a:noAutofit/>
          </a:bodyPr>
          <a:lstStyle/>
          <a:p>
            <a:pPr lvl="0" algn="just">
              <a:buFont typeface="Wingdings" pitchFamily="2" charset="2"/>
              <a:buChar char="q"/>
            </a:pPr>
            <a:r>
              <a:rPr lang="es-ES" sz="2600" dirty="0"/>
              <a:t>Es una especialidad de la sociedad de responsabilidad limitada.</a:t>
            </a:r>
            <a:endParaRPr lang="es-SV" sz="2600" dirty="0"/>
          </a:p>
          <a:p>
            <a:pPr lvl="0" algn="just">
              <a:buFont typeface="Wingdings" pitchFamily="2" charset="2"/>
              <a:buChar char="q"/>
            </a:pPr>
            <a:r>
              <a:rPr lang="es-ES" sz="2600" dirty="0"/>
              <a:t>El número máximo de socios es cinco, que han de ser personas físicas.</a:t>
            </a:r>
            <a:endParaRPr lang="es-SV" sz="2600" dirty="0"/>
          </a:p>
          <a:p>
            <a:pPr algn="just">
              <a:buFont typeface="Wingdings" pitchFamily="2" charset="2"/>
              <a:buChar char="q"/>
            </a:pPr>
            <a:r>
              <a:rPr lang="es-ES" sz="2600" dirty="0"/>
              <a:t>El capital social mínimo es de 3012 euros, y el máximo de 120 202 euros. </a:t>
            </a:r>
            <a:endParaRPr lang="es-ES" sz="2600" dirty="0" smtClean="0"/>
          </a:p>
          <a:p>
            <a:pPr lvl="0" algn="just">
              <a:buFont typeface="Wingdings" pitchFamily="2" charset="2"/>
              <a:buChar char="q"/>
            </a:pPr>
            <a:r>
              <a:rPr lang="es-ES" sz="2600" dirty="0"/>
              <a:t>Los órganos sociales son una Junta General y un Órgano de Administración, que en caso de ser pluripersonal no puede adoptar la forma de consejo de administración.</a:t>
            </a:r>
            <a:endParaRPr lang="es-SV" sz="2600" dirty="0"/>
          </a:p>
          <a:p>
            <a:pPr algn="just">
              <a:buFont typeface="Wingdings" pitchFamily="2" charset="2"/>
              <a:buChar char="q"/>
            </a:pPr>
            <a:r>
              <a:rPr lang="es-ES" sz="2600" dirty="0"/>
              <a:t>Una vez constituida sólo podrá modificar su denominación, su domicilio social y su capital social.</a:t>
            </a:r>
            <a:endParaRPr lang="es-SV" sz="2600" dirty="0"/>
          </a:p>
        </p:txBody>
      </p:sp>
    </p:spTree>
    <p:extLst>
      <p:ext uri="{BB962C8B-B14F-4D97-AF65-F5344CB8AC3E}">
        <p14:creationId xmlns:p14="http://schemas.microsoft.com/office/powerpoint/2010/main" val="21371613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51" y="0"/>
            <a:ext cx="1718633" cy="7315199"/>
          </a:xfrm>
        </p:spPr>
        <p:style>
          <a:lnRef idx="1">
            <a:schemeClr val="accent6"/>
          </a:lnRef>
          <a:fillRef idx="2">
            <a:schemeClr val="accent6"/>
          </a:fillRef>
          <a:effectRef idx="1">
            <a:schemeClr val="accent6"/>
          </a:effectRef>
          <a:fontRef idx="minor">
            <a:schemeClr val="dk1"/>
          </a:fontRef>
        </p:style>
        <p:txBody>
          <a:bodyPr/>
          <a:lstStyle/>
          <a:p>
            <a:pPr algn="ctr"/>
            <a:r>
              <a:rPr lang="en-US" b="1" dirty="0">
                <a:solidFill>
                  <a:srgbClr val="002060"/>
                </a:solidFill>
                <a:latin typeface="Algerian" pitchFamily="82" charset="0"/>
              </a:rPr>
              <a:t>V</a:t>
            </a:r>
            <a:r>
              <a:rPr lang="es-SV" b="1" dirty="0">
                <a:solidFill>
                  <a:srgbClr val="002060"/>
                </a:solidFill>
                <a:latin typeface="Algerian" pitchFamily="82" charset="0"/>
              </a:rPr>
              <a:t/>
            </a:r>
            <a:br>
              <a:rPr lang="es-SV" b="1" dirty="0">
                <a:solidFill>
                  <a:srgbClr val="002060"/>
                </a:solidFill>
                <a:latin typeface="Algerian" pitchFamily="82" charset="0"/>
              </a:rPr>
            </a:br>
            <a:r>
              <a:rPr lang="en-US" b="1" dirty="0">
                <a:solidFill>
                  <a:srgbClr val="002060"/>
                </a:solidFill>
                <a:latin typeface="Algerian" pitchFamily="82" charset="0"/>
              </a:rPr>
              <a:t>E</a:t>
            </a:r>
            <a:r>
              <a:rPr lang="es-SV" b="1" dirty="0">
                <a:solidFill>
                  <a:srgbClr val="002060"/>
                </a:solidFill>
                <a:latin typeface="Algerian" pitchFamily="82" charset="0"/>
              </a:rPr>
              <a:t/>
            </a:r>
            <a:br>
              <a:rPr lang="es-SV" b="1" dirty="0">
                <a:solidFill>
                  <a:srgbClr val="002060"/>
                </a:solidFill>
                <a:latin typeface="Algerian" pitchFamily="82" charset="0"/>
              </a:rPr>
            </a:br>
            <a:r>
              <a:rPr lang="en-US" b="1" dirty="0">
                <a:solidFill>
                  <a:srgbClr val="002060"/>
                </a:solidFill>
                <a:latin typeface="Algerian" pitchFamily="82" charset="0"/>
              </a:rPr>
              <a:t>N</a:t>
            </a:r>
            <a:r>
              <a:rPr lang="es-SV" b="1" dirty="0">
                <a:solidFill>
                  <a:srgbClr val="002060"/>
                </a:solidFill>
                <a:latin typeface="Algerian" pitchFamily="82" charset="0"/>
              </a:rPr>
              <a:t/>
            </a:r>
            <a:br>
              <a:rPr lang="es-SV" b="1" dirty="0">
                <a:solidFill>
                  <a:srgbClr val="002060"/>
                </a:solidFill>
                <a:latin typeface="Algerian" pitchFamily="82" charset="0"/>
              </a:rPr>
            </a:br>
            <a:r>
              <a:rPr lang="en-US" b="1" dirty="0">
                <a:solidFill>
                  <a:srgbClr val="002060"/>
                </a:solidFill>
                <a:latin typeface="Algerian" pitchFamily="82" charset="0"/>
              </a:rPr>
              <a:t>T</a:t>
            </a:r>
            <a:r>
              <a:rPr lang="es-SV" b="1" dirty="0">
                <a:solidFill>
                  <a:srgbClr val="002060"/>
                </a:solidFill>
                <a:latin typeface="Algerian" pitchFamily="82" charset="0"/>
              </a:rPr>
              <a:t/>
            </a:r>
            <a:br>
              <a:rPr lang="es-SV" b="1" dirty="0">
                <a:solidFill>
                  <a:srgbClr val="002060"/>
                </a:solidFill>
                <a:latin typeface="Algerian" pitchFamily="82" charset="0"/>
              </a:rPr>
            </a:br>
            <a:r>
              <a:rPr lang="en-US" b="1" dirty="0">
                <a:solidFill>
                  <a:srgbClr val="002060"/>
                </a:solidFill>
                <a:latin typeface="Algerian" pitchFamily="82" charset="0"/>
              </a:rPr>
              <a:t>A</a:t>
            </a:r>
            <a:r>
              <a:rPr lang="es-SV" b="1" dirty="0">
                <a:solidFill>
                  <a:srgbClr val="002060"/>
                </a:solidFill>
                <a:latin typeface="Algerian" pitchFamily="82" charset="0"/>
              </a:rPr>
              <a:t/>
            </a:r>
            <a:br>
              <a:rPr lang="es-SV" b="1" dirty="0">
                <a:solidFill>
                  <a:srgbClr val="002060"/>
                </a:solidFill>
                <a:latin typeface="Algerian" pitchFamily="82" charset="0"/>
              </a:rPr>
            </a:br>
            <a:r>
              <a:rPr lang="en-US" b="1" dirty="0">
                <a:solidFill>
                  <a:srgbClr val="002060"/>
                </a:solidFill>
                <a:latin typeface="Algerian" pitchFamily="82" charset="0"/>
              </a:rPr>
              <a:t>J</a:t>
            </a:r>
            <a:r>
              <a:rPr lang="es-SV" b="1" dirty="0">
                <a:solidFill>
                  <a:srgbClr val="002060"/>
                </a:solidFill>
                <a:latin typeface="Algerian" pitchFamily="82" charset="0"/>
              </a:rPr>
              <a:t/>
            </a:r>
            <a:br>
              <a:rPr lang="es-SV" b="1" dirty="0">
                <a:solidFill>
                  <a:srgbClr val="002060"/>
                </a:solidFill>
                <a:latin typeface="Algerian" pitchFamily="82" charset="0"/>
              </a:rPr>
            </a:br>
            <a:r>
              <a:rPr lang="en-US" b="1" dirty="0">
                <a:solidFill>
                  <a:srgbClr val="002060"/>
                </a:solidFill>
                <a:latin typeface="Algerian" pitchFamily="82" charset="0"/>
              </a:rPr>
              <a:t>A</a:t>
            </a:r>
            <a:r>
              <a:rPr lang="es-SV" b="1" dirty="0">
                <a:solidFill>
                  <a:srgbClr val="002060"/>
                </a:solidFill>
                <a:latin typeface="Algerian" pitchFamily="82" charset="0"/>
              </a:rPr>
              <a:t/>
            </a:r>
            <a:br>
              <a:rPr lang="es-SV" b="1" dirty="0">
                <a:solidFill>
                  <a:srgbClr val="002060"/>
                </a:solidFill>
                <a:latin typeface="Algerian" pitchFamily="82" charset="0"/>
              </a:rPr>
            </a:br>
            <a:r>
              <a:rPr lang="en-US" b="1" dirty="0">
                <a:solidFill>
                  <a:srgbClr val="002060"/>
                </a:solidFill>
                <a:latin typeface="Algerian" pitchFamily="82" charset="0"/>
              </a:rPr>
              <a:t>S</a:t>
            </a:r>
            <a:r>
              <a:rPr lang="es-SV" b="1" dirty="0">
                <a:solidFill>
                  <a:srgbClr val="002060"/>
                </a:solidFill>
                <a:latin typeface="Algerian" pitchFamily="82" charset="0"/>
              </a:rPr>
              <a:t/>
            </a:r>
            <a:br>
              <a:rPr lang="es-SV" b="1" dirty="0">
                <a:solidFill>
                  <a:srgbClr val="002060"/>
                </a:solidFill>
                <a:latin typeface="Algerian" pitchFamily="82" charset="0"/>
              </a:rPr>
            </a:br>
            <a:endParaRPr lang="es-SV" b="1" dirty="0">
              <a:solidFill>
                <a:srgbClr val="002060"/>
              </a:solidFill>
              <a:latin typeface="Algerian" pitchFamily="82" charset="0"/>
            </a:endParaRPr>
          </a:p>
        </p:txBody>
      </p:sp>
      <p:sp>
        <p:nvSpPr>
          <p:cNvPr id="3" name="2 Marcador de contenido"/>
          <p:cNvSpPr>
            <a:spLocks noGrp="1"/>
          </p:cNvSpPr>
          <p:nvPr>
            <p:ph idx="1"/>
          </p:nvPr>
        </p:nvSpPr>
        <p:spPr>
          <a:xfrm>
            <a:off x="1717179" y="0"/>
            <a:ext cx="8053884" cy="7315200"/>
          </a:xfrm>
        </p:spPr>
        <p:txBody>
          <a:bodyPr>
            <a:normAutofit lnSpcReduction="10000"/>
          </a:bodyPr>
          <a:lstStyle/>
          <a:p>
            <a:pPr lvl="0"/>
            <a:endParaRPr lang="es-ES" sz="2800" dirty="0" smtClean="0">
              <a:solidFill>
                <a:schemeClr val="tx2">
                  <a:lumMod val="20000"/>
                  <a:lumOff val="80000"/>
                </a:schemeClr>
              </a:solidFill>
            </a:endParaRPr>
          </a:p>
          <a:p>
            <a:pPr lvl="0"/>
            <a:r>
              <a:rPr lang="es-ES" sz="2800" dirty="0" smtClean="0">
                <a:solidFill>
                  <a:schemeClr val="tx2">
                    <a:lumMod val="20000"/>
                    <a:lumOff val="80000"/>
                  </a:schemeClr>
                </a:solidFill>
              </a:rPr>
              <a:t>Agilización </a:t>
            </a:r>
            <a:r>
              <a:rPr lang="es-ES" sz="2800" dirty="0">
                <a:solidFill>
                  <a:schemeClr val="tx2">
                    <a:lumMod val="20000"/>
                    <a:lumOff val="80000"/>
                  </a:schemeClr>
                </a:solidFill>
              </a:rPr>
              <a:t>de trámites.</a:t>
            </a:r>
            <a:endParaRPr lang="es-SV" sz="2800" dirty="0">
              <a:solidFill>
                <a:schemeClr val="tx2">
                  <a:lumMod val="20000"/>
                  <a:lumOff val="80000"/>
                </a:schemeClr>
              </a:solidFill>
            </a:endParaRPr>
          </a:p>
          <a:p>
            <a:pPr lvl="0"/>
            <a:r>
              <a:rPr lang="es-ES" sz="2800" dirty="0">
                <a:solidFill>
                  <a:schemeClr val="tx2">
                    <a:lumMod val="20000"/>
                    <a:lumOff val="80000"/>
                  </a:schemeClr>
                </a:solidFill>
              </a:rPr>
              <a:t>Modificación gratuita de la denominación</a:t>
            </a:r>
            <a:endParaRPr lang="es-SV" sz="2800" dirty="0">
              <a:solidFill>
                <a:schemeClr val="tx2">
                  <a:lumMod val="20000"/>
                  <a:lumOff val="80000"/>
                </a:schemeClr>
              </a:solidFill>
            </a:endParaRPr>
          </a:p>
          <a:p>
            <a:pPr marL="0" lvl="0" indent="0">
              <a:buNone/>
            </a:pPr>
            <a:r>
              <a:rPr lang="es-ES" sz="2800" dirty="0" smtClean="0">
                <a:solidFill>
                  <a:schemeClr val="tx2">
                    <a:lumMod val="20000"/>
                    <a:lumOff val="80000"/>
                  </a:schemeClr>
                </a:solidFill>
              </a:rPr>
              <a:t> </a:t>
            </a:r>
            <a:r>
              <a:rPr lang="es-ES" sz="2800" dirty="0">
                <a:solidFill>
                  <a:schemeClr val="tx2">
                    <a:lumMod val="20000"/>
                    <a:lumOff val="80000"/>
                  </a:schemeClr>
                </a:solidFill>
              </a:rPr>
              <a:t>social durante los tres meses siguientes a su constitución.</a:t>
            </a:r>
            <a:endParaRPr lang="es-SV" sz="2800" dirty="0">
              <a:solidFill>
                <a:schemeClr val="tx2">
                  <a:lumMod val="20000"/>
                  <a:lumOff val="80000"/>
                </a:schemeClr>
              </a:solidFill>
            </a:endParaRPr>
          </a:p>
          <a:p>
            <a:pPr lvl="0"/>
            <a:r>
              <a:rPr lang="es-ES" sz="2800" dirty="0">
                <a:solidFill>
                  <a:schemeClr val="tx2">
                    <a:lumMod val="20000"/>
                    <a:lumOff val="80000"/>
                  </a:schemeClr>
                </a:solidFill>
              </a:rPr>
              <a:t>Aplazamiento del pago del Impuesto de Sociedades de los dos primeros periodos impositivos.</a:t>
            </a:r>
            <a:endParaRPr lang="es-SV" sz="2800" dirty="0">
              <a:solidFill>
                <a:schemeClr val="tx2">
                  <a:lumMod val="20000"/>
                  <a:lumOff val="80000"/>
                </a:schemeClr>
              </a:solidFill>
            </a:endParaRPr>
          </a:p>
          <a:p>
            <a:r>
              <a:rPr lang="es-ES" sz="2800" dirty="0">
                <a:solidFill>
                  <a:schemeClr val="tx2">
                    <a:lumMod val="20000"/>
                    <a:lumOff val="80000"/>
                  </a:schemeClr>
                </a:solidFill>
              </a:rPr>
              <a:t>Aplazamiento o fraccionamiento del pago de retenciones o ingresos a cuenta del Impuesto sobre la Renta de las Personas </a:t>
            </a:r>
            <a:r>
              <a:rPr lang="es-ES" sz="2800" dirty="0" smtClean="0">
                <a:solidFill>
                  <a:schemeClr val="tx2">
                    <a:lumMod val="20000"/>
                    <a:lumOff val="80000"/>
                  </a:schemeClr>
                </a:solidFill>
              </a:rPr>
              <a:t>Física.</a:t>
            </a:r>
          </a:p>
          <a:p>
            <a:pPr lvl="0"/>
            <a:r>
              <a:rPr lang="es-ES" sz="2800" dirty="0">
                <a:solidFill>
                  <a:schemeClr val="tx2">
                    <a:lumMod val="20000"/>
                    <a:lumOff val="80000"/>
                  </a:schemeClr>
                </a:solidFill>
              </a:rPr>
              <a:t>Utilización de los fondos de una cuenta ahorro-empresa para la constitución de la sociedad.</a:t>
            </a:r>
            <a:endParaRPr lang="es-SV" sz="2800" dirty="0">
              <a:solidFill>
                <a:schemeClr val="tx2">
                  <a:lumMod val="20000"/>
                  <a:lumOff val="80000"/>
                </a:schemeClr>
              </a:solidFill>
            </a:endParaRPr>
          </a:p>
          <a:p>
            <a:pPr marL="0" indent="0">
              <a:buNone/>
            </a:pPr>
            <a:endParaRPr lang="es-SV" sz="2800" dirty="0">
              <a:solidFill>
                <a:schemeClr val="tx2">
                  <a:lumMod val="20000"/>
                  <a:lumOff val="80000"/>
                </a:schemeClr>
              </a:solidFill>
            </a:endParaRPr>
          </a:p>
        </p:txBody>
      </p:sp>
    </p:spTree>
    <p:extLst>
      <p:ext uri="{BB962C8B-B14F-4D97-AF65-F5344CB8AC3E}">
        <p14:creationId xmlns:p14="http://schemas.microsoft.com/office/powerpoint/2010/main" val="42291253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027" y="720773"/>
            <a:ext cx="9145016" cy="1280643"/>
          </a:xfrm>
        </p:spPr>
        <p:txBody>
          <a:bodyPr/>
          <a:lstStyle/>
          <a:p>
            <a:pPr algn="ctr"/>
            <a:r>
              <a:rPr lang="x-none" b="1" i="1">
                <a:solidFill>
                  <a:schemeClr val="bg2">
                    <a:lumMod val="20000"/>
                    <a:lumOff val="80000"/>
                  </a:schemeClr>
                </a:solidFill>
                <a:latin typeface="Algerian" pitchFamily="82" charset="0"/>
              </a:rPr>
              <a:t>LAS SOCIEDADES EN NOMBRE COLECTIVO O SOCIEDADES COLECTIVAS</a:t>
            </a:r>
            <a:r>
              <a:rPr lang="es-CO" b="1" i="1" dirty="0">
                <a:solidFill>
                  <a:schemeClr val="bg2">
                    <a:lumMod val="20000"/>
                    <a:lumOff val="80000"/>
                  </a:schemeClr>
                </a:solidFill>
                <a:latin typeface="Algerian" pitchFamily="82" charset="0"/>
              </a:rPr>
              <a:t>.</a:t>
            </a:r>
            <a:r>
              <a:rPr lang="es-SV" b="1" i="1" dirty="0">
                <a:solidFill>
                  <a:schemeClr val="bg2">
                    <a:lumMod val="20000"/>
                    <a:lumOff val="80000"/>
                  </a:schemeClr>
                </a:solidFill>
                <a:latin typeface="Algerian" pitchFamily="82" charset="0"/>
              </a:rPr>
              <a:t/>
            </a:r>
            <a:br>
              <a:rPr lang="es-SV" b="1" i="1" dirty="0">
                <a:solidFill>
                  <a:schemeClr val="bg2">
                    <a:lumMod val="20000"/>
                    <a:lumOff val="80000"/>
                  </a:schemeClr>
                </a:solidFill>
                <a:latin typeface="Algerian" pitchFamily="82" charset="0"/>
              </a:rPr>
            </a:br>
            <a:endParaRPr lang="es-SV" dirty="0">
              <a:solidFill>
                <a:schemeClr val="bg2">
                  <a:lumMod val="20000"/>
                  <a:lumOff val="80000"/>
                </a:schemeClr>
              </a:solidFill>
              <a:latin typeface="Algerian" pitchFamily="82" charset="0"/>
            </a:endParaRPr>
          </a:p>
        </p:txBody>
      </p:sp>
      <p:sp>
        <p:nvSpPr>
          <p:cNvPr id="3" name="2 Marcador de contenido"/>
          <p:cNvSpPr>
            <a:spLocks noGrp="1"/>
          </p:cNvSpPr>
          <p:nvPr>
            <p:ph idx="1"/>
          </p:nvPr>
        </p:nvSpPr>
        <p:spPr>
          <a:xfrm>
            <a:off x="205011" y="1785392"/>
            <a:ext cx="9289032" cy="5387348"/>
          </a:xfrm>
        </p:spPr>
        <p:txBody>
          <a:bodyPr>
            <a:noAutofit/>
          </a:bodyPr>
          <a:lstStyle/>
          <a:p>
            <a:pPr marL="0" indent="0" algn="ctr">
              <a:buNone/>
            </a:pPr>
            <a:r>
              <a:rPr lang="es-ES" sz="3000" dirty="0">
                <a:solidFill>
                  <a:schemeClr val="bg2">
                    <a:lumMod val="20000"/>
                    <a:lumOff val="80000"/>
                  </a:schemeClr>
                </a:solidFill>
              </a:rPr>
              <a:t>Una </a:t>
            </a:r>
            <a:r>
              <a:rPr lang="es-ES" sz="3000" b="1" dirty="0">
                <a:solidFill>
                  <a:schemeClr val="bg2">
                    <a:lumMod val="20000"/>
                    <a:lumOff val="80000"/>
                  </a:schemeClr>
                </a:solidFill>
              </a:rPr>
              <a:t>sociedad colectiva</a:t>
            </a:r>
            <a:r>
              <a:rPr lang="es-ES" sz="3000" dirty="0">
                <a:solidFill>
                  <a:schemeClr val="bg2">
                    <a:lumMod val="20000"/>
                    <a:lumOff val="80000"/>
                  </a:schemeClr>
                </a:solidFill>
              </a:rPr>
              <a:t>, es uno de los posibles tipos de sociedad mercantil. Se trata de una sociedad externa (que actúa y responde frente a terceros como una persona distinta a la de sus socios), que realiza actividades mercantiles o civiles bajo una razón social unificada, respondiendo los socios de las deudas que no pudieran cubrirse con el capital social. Es un tipo de sociedad en la que algún socio no aporta capital, solo trabajo y se denomina socio industrial</a:t>
            </a:r>
            <a:endParaRPr lang="es-SV" sz="3000" dirty="0">
              <a:solidFill>
                <a:schemeClr val="bg2">
                  <a:lumMod val="20000"/>
                  <a:lumOff val="80000"/>
                </a:schemeClr>
              </a:solidFill>
            </a:endParaRPr>
          </a:p>
        </p:txBody>
      </p:sp>
    </p:spTree>
    <p:extLst>
      <p:ext uri="{BB962C8B-B14F-4D97-AF65-F5344CB8AC3E}">
        <p14:creationId xmlns:p14="http://schemas.microsoft.com/office/powerpoint/2010/main" val="363036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177960947"/>
              </p:ext>
            </p:extLst>
          </p:nvPr>
        </p:nvGraphicFramePr>
        <p:xfrm>
          <a:off x="0" y="0"/>
          <a:ext cx="9771063"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76198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13" y="0"/>
            <a:ext cx="1368152" cy="7315200"/>
          </a:xfrm>
        </p:spPr>
        <p:style>
          <a:lnRef idx="1">
            <a:schemeClr val="accent1"/>
          </a:lnRef>
          <a:fillRef idx="2">
            <a:schemeClr val="accent1"/>
          </a:fillRef>
          <a:effectRef idx="1">
            <a:schemeClr val="accent1"/>
          </a:effectRef>
          <a:fontRef idx="minor">
            <a:schemeClr val="dk1"/>
          </a:fontRef>
        </p:style>
        <p:txBody>
          <a:bodyPr/>
          <a:lstStyle/>
          <a:p>
            <a:pPr algn="ctr"/>
            <a:r>
              <a:rPr lang="en-US" sz="2800" b="1" dirty="0">
                <a:latin typeface="Algerian" pitchFamily="82" charset="0"/>
              </a:rPr>
              <a:t>C</a:t>
            </a:r>
            <a:r>
              <a:rPr lang="es-SV" sz="2800" b="1" dirty="0">
                <a:latin typeface="Algerian" pitchFamily="82" charset="0"/>
              </a:rPr>
              <a:t/>
            </a:r>
            <a:br>
              <a:rPr lang="es-SV" sz="2800" b="1" dirty="0">
                <a:latin typeface="Algerian" pitchFamily="82" charset="0"/>
              </a:rPr>
            </a:br>
            <a:r>
              <a:rPr lang="en-US" sz="2800" b="1" dirty="0">
                <a:latin typeface="Algerian" pitchFamily="82" charset="0"/>
              </a:rPr>
              <a:t>A</a:t>
            </a:r>
            <a:r>
              <a:rPr lang="es-SV" sz="2800" b="1" dirty="0">
                <a:latin typeface="Algerian" pitchFamily="82" charset="0"/>
              </a:rPr>
              <a:t/>
            </a:r>
            <a:br>
              <a:rPr lang="es-SV" sz="2800" b="1" dirty="0">
                <a:latin typeface="Algerian" pitchFamily="82" charset="0"/>
              </a:rPr>
            </a:br>
            <a:r>
              <a:rPr lang="en-US" sz="2800" b="1" dirty="0">
                <a:latin typeface="Algerian" pitchFamily="82" charset="0"/>
              </a:rPr>
              <a:t>R</a:t>
            </a:r>
            <a:r>
              <a:rPr lang="es-SV" sz="2800" b="1" dirty="0">
                <a:latin typeface="Algerian" pitchFamily="82" charset="0"/>
              </a:rPr>
              <a:t/>
            </a:r>
            <a:br>
              <a:rPr lang="es-SV" sz="2800" b="1" dirty="0">
                <a:latin typeface="Algerian" pitchFamily="82" charset="0"/>
              </a:rPr>
            </a:br>
            <a:r>
              <a:rPr lang="en-US" sz="2800" b="1" dirty="0">
                <a:latin typeface="Algerian" pitchFamily="82" charset="0"/>
              </a:rPr>
              <a:t>A</a:t>
            </a:r>
            <a:r>
              <a:rPr lang="es-SV" sz="2800" b="1" dirty="0">
                <a:latin typeface="Algerian" pitchFamily="82" charset="0"/>
              </a:rPr>
              <a:t/>
            </a:r>
            <a:br>
              <a:rPr lang="es-SV" sz="2800" b="1" dirty="0">
                <a:latin typeface="Algerian" pitchFamily="82" charset="0"/>
              </a:rPr>
            </a:br>
            <a:r>
              <a:rPr lang="en-US" sz="2800" b="1" dirty="0">
                <a:latin typeface="Algerian" pitchFamily="82" charset="0"/>
              </a:rPr>
              <a:t>C</a:t>
            </a:r>
            <a:r>
              <a:rPr lang="es-SV" sz="2800" b="1" dirty="0">
                <a:latin typeface="Algerian" pitchFamily="82" charset="0"/>
              </a:rPr>
              <a:t/>
            </a:r>
            <a:br>
              <a:rPr lang="es-SV" sz="2800" b="1" dirty="0">
                <a:latin typeface="Algerian" pitchFamily="82" charset="0"/>
              </a:rPr>
            </a:br>
            <a:r>
              <a:rPr lang="en-US" sz="2800" b="1" dirty="0">
                <a:latin typeface="Algerian" pitchFamily="82" charset="0"/>
              </a:rPr>
              <a:t>T</a:t>
            </a:r>
            <a:r>
              <a:rPr lang="es-SV" sz="2800" b="1" dirty="0">
                <a:latin typeface="Algerian" pitchFamily="82" charset="0"/>
              </a:rPr>
              <a:t/>
            </a:r>
            <a:br>
              <a:rPr lang="es-SV" sz="2800" b="1" dirty="0">
                <a:latin typeface="Algerian" pitchFamily="82" charset="0"/>
              </a:rPr>
            </a:br>
            <a:r>
              <a:rPr lang="en-US" sz="2800" b="1" dirty="0">
                <a:latin typeface="Algerian" pitchFamily="82" charset="0"/>
              </a:rPr>
              <a:t>E</a:t>
            </a:r>
            <a:r>
              <a:rPr lang="es-SV" sz="2800" b="1" dirty="0">
                <a:latin typeface="Algerian" pitchFamily="82" charset="0"/>
              </a:rPr>
              <a:t/>
            </a:r>
            <a:br>
              <a:rPr lang="es-SV" sz="2800" b="1" dirty="0">
                <a:latin typeface="Algerian" pitchFamily="82" charset="0"/>
              </a:rPr>
            </a:br>
            <a:r>
              <a:rPr lang="en-US" sz="2800" b="1" dirty="0">
                <a:latin typeface="Algerian" pitchFamily="82" charset="0"/>
              </a:rPr>
              <a:t>R</a:t>
            </a:r>
            <a:r>
              <a:rPr lang="es-SV" sz="2800" b="1" dirty="0">
                <a:latin typeface="Algerian" pitchFamily="82" charset="0"/>
              </a:rPr>
              <a:t/>
            </a:r>
            <a:br>
              <a:rPr lang="es-SV" sz="2800" b="1" dirty="0">
                <a:latin typeface="Algerian" pitchFamily="82" charset="0"/>
              </a:rPr>
            </a:br>
            <a:r>
              <a:rPr lang="en-US" sz="2800" b="1" dirty="0">
                <a:latin typeface="Algerian" pitchFamily="82" charset="0"/>
              </a:rPr>
              <a:t>I</a:t>
            </a:r>
            <a:r>
              <a:rPr lang="es-SV" sz="2800" b="1" dirty="0">
                <a:latin typeface="Algerian" pitchFamily="82" charset="0"/>
              </a:rPr>
              <a:t/>
            </a:r>
            <a:br>
              <a:rPr lang="es-SV" sz="2800" b="1" dirty="0">
                <a:latin typeface="Algerian" pitchFamily="82" charset="0"/>
              </a:rPr>
            </a:br>
            <a:r>
              <a:rPr lang="en-US" sz="2800" b="1" dirty="0">
                <a:latin typeface="Algerian" pitchFamily="82" charset="0"/>
              </a:rPr>
              <a:t>S</a:t>
            </a:r>
            <a:r>
              <a:rPr lang="es-SV" sz="2800" b="1" dirty="0">
                <a:latin typeface="Algerian" pitchFamily="82" charset="0"/>
              </a:rPr>
              <a:t/>
            </a:r>
            <a:br>
              <a:rPr lang="es-SV" sz="2800" b="1" dirty="0">
                <a:latin typeface="Algerian" pitchFamily="82" charset="0"/>
              </a:rPr>
            </a:br>
            <a:r>
              <a:rPr lang="en-US" sz="2800" b="1" dirty="0">
                <a:latin typeface="Algerian" pitchFamily="82" charset="0"/>
              </a:rPr>
              <a:t>T</a:t>
            </a:r>
            <a:r>
              <a:rPr lang="es-SV" sz="2800" b="1" dirty="0">
                <a:latin typeface="Algerian" pitchFamily="82" charset="0"/>
              </a:rPr>
              <a:t/>
            </a:r>
            <a:br>
              <a:rPr lang="es-SV" sz="2800" b="1" dirty="0">
                <a:latin typeface="Algerian" pitchFamily="82" charset="0"/>
              </a:rPr>
            </a:br>
            <a:r>
              <a:rPr lang="en-US" sz="2800" b="1" dirty="0">
                <a:latin typeface="Algerian" pitchFamily="82" charset="0"/>
              </a:rPr>
              <a:t>I</a:t>
            </a:r>
            <a:r>
              <a:rPr lang="es-SV" sz="2800" b="1" dirty="0">
                <a:latin typeface="Algerian" pitchFamily="82" charset="0"/>
              </a:rPr>
              <a:t/>
            </a:r>
            <a:br>
              <a:rPr lang="es-SV" sz="2800" b="1" dirty="0">
                <a:latin typeface="Algerian" pitchFamily="82" charset="0"/>
              </a:rPr>
            </a:br>
            <a:r>
              <a:rPr lang="en-US" sz="2800" b="1" dirty="0">
                <a:latin typeface="Algerian" pitchFamily="82" charset="0"/>
              </a:rPr>
              <a:t>C</a:t>
            </a:r>
            <a:r>
              <a:rPr lang="es-SV" sz="2800" b="1" dirty="0">
                <a:latin typeface="Algerian" pitchFamily="82" charset="0"/>
              </a:rPr>
              <a:t/>
            </a:r>
            <a:br>
              <a:rPr lang="es-SV" sz="2800" b="1" dirty="0">
                <a:latin typeface="Algerian" pitchFamily="82" charset="0"/>
              </a:rPr>
            </a:br>
            <a:r>
              <a:rPr lang="en-US" sz="2800" b="1" dirty="0">
                <a:latin typeface="Algerian" pitchFamily="82" charset="0"/>
              </a:rPr>
              <a:t>A</a:t>
            </a:r>
            <a:r>
              <a:rPr lang="es-SV" sz="2800" b="1" dirty="0">
                <a:latin typeface="Algerian" pitchFamily="82" charset="0"/>
              </a:rPr>
              <a:t/>
            </a:r>
            <a:br>
              <a:rPr lang="es-SV" sz="2800" b="1" dirty="0">
                <a:latin typeface="Algerian" pitchFamily="82" charset="0"/>
              </a:rPr>
            </a:br>
            <a:r>
              <a:rPr lang="en-US" sz="2800" b="1" dirty="0">
                <a:latin typeface="Algerian" pitchFamily="82" charset="0"/>
              </a:rPr>
              <a:t>S</a:t>
            </a:r>
            <a:r>
              <a:rPr lang="es-SV" dirty="0"/>
              <a:t/>
            </a:r>
            <a:br>
              <a:rPr lang="es-SV" dirty="0"/>
            </a:br>
            <a:endParaRPr lang="es-SV" dirty="0"/>
          </a:p>
        </p:txBody>
      </p:sp>
      <p:sp>
        <p:nvSpPr>
          <p:cNvPr id="3" name="2 Marcador de contenido"/>
          <p:cNvSpPr>
            <a:spLocks noGrp="1"/>
          </p:cNvSpPr>
          <p:nvPr>
            <p:ph idx="1"/>
          </p:nvPr>
        </p:nvSpPr>
        <p:spPr>
          <a:xfrm>
            <a:off x="1789187" y="921296"/>
            <a:ext cx="7200800" cy="5904656"/>
          </a:xfrm>
        </p:spPr>
        <p:txBody>
          <a:bodyPr>
            <a:noAutofit/>
          </a:bodyPr>
          <a:lstStyle/>
          <a:p>
            <a:pPr lvl="0" algn="just" fontAlgn="base">
              <a:buFont typeface="Wingdings" pitchFamily="2" charset="2"/>
              <a:buChar char="v"/>
            </a:pPr>
            <a:r>
              <a:rPr lang="es-CO" sz="2800" dirty="0"/>
              <a:t>En las sociedades de personas, la calidad personal de los socios es la condición esencial para asociarse, por la responsabilidad que ésta implica</a:t>
            </a:r>
            <a:r>
              <a:rPr lang="es-CO" sz="2800" dirty="0" smtClean="0"/>
              <a:t>.</a:t>
            </a:r>
            <a:r>
              <a:rPr lang="es-CO" sz="2800" dirty="0"/>
              <a:t> </a:t>
            </a:r>
            <a:endParaRPr lang="es-SV" sz="2800" dirty="0"/>
          </a:p>
          <a:p>
            <a:pPr lvl="0" algn="just" fontAlgn="base">
              <a:buFont typeface="Wingdings" pitchFamily="2" charset="2"/>
              <a:buChar char="v"/>
            </a:pPr>
            <a:r>
              <a:rPr lang="es-CO" sz="2800" dirty="0"/>
              <a:t>Su capital se integra por cuotas o participaciones de capital, que pueden ser desiguales.</a:t>
            </a:r>
            <a:endParaRPr lang="es-SV" sz="2800" dirty="0"/>
          </a:p>
          <a:p>
            <a:pPr lvl="0" algn="just">
              <a:buFont typeface="Wingdings" pitchFamily="2" charset="2"/>
              <a:buChar char="v"/>
            </a:pPr>
            <a:r>
              <a:rPr lang="es-CO" sz="2800" dirty="0" smtClean="0"/>
              <a:t>No </a:t>
            </a:r>
            <a:r>
              <a:rPr lang="es-CO" sz="2800" dirty="0"/>
              <a:t>existe monto mínimo de capital señalado por la ley</a:t>
            </a:r>
            <a:endParaRPr lang="es-SV" sz="2800" dirty="0"/>
          </a:p>
          <a:p>
            <a:pPr algn="just">
              <a:buFont typeface="Wingdings" pitchFamily="2" charset="2"/>
              <a:buChar char="v"/>
            </a:pPr>
            <a:endParaRPr lang="es-SV" sz="2800" dirty="0"/>
          </a:p>
        </p:txBody>
      </p:sp>
    </p:spTree>
    <p:extLst>
      <p:ext uri="{BB962C8B-B14F-4D97-AF65-F5344CB8AC3E}">
        <p14:creationId xmlns:p14="http://schemas.microsoft.com/office/powerpoint/2010/main" val="25054737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54" y="1"/>
            <a:ext cx="1142569" cy="7340896"/>
          </a:xfrm>
        </p:spPr>
        <p:style>
          <a:lnRef idx="1">
            <a:schemeClr val="accent3"/>
          </a:lnRef>
          <a:fillRef idx="2">
            <a:schemeClr val="accent3"/>
          </a:fillRef>
          <a:effectRef idx="1">
            <a:schemeClr val="accent3"/>
          </a:effectRef>
          <a:fontRef idx="minor">
            <a:schemeClr val="dk1"/>
          </a:fontRef>
        </p:style>
        <p:txBody>
          <a:bodyPr/>
          <a:lstStyle/>
          <a:p>
            <a:pPr algn="ctr">
              <a:lnSpc>
                <a:spcPct val="115000"/>
              </a:lnSpc>
              <a:spcAft>
                <a:spcPts val="1000"/>
              </a:spcAft>
            </a:pPr>
            <a:r>
              <a:rPr lang="es-SV" sz="2500" dirty="0">
                <a:solidFill>
                  <a:schemeClr val="bg1"/>
                </a:solidFill>
                <a:latin typeface="Showcard Gothic"/>
                <a:ea typeface="Calibri"/>
                <a:cs typeface="Times New Roman"/>
              </a:rPr>
              <a:t>P</a:t>
            </a:r>
            <a:r>
              <a:rPr lang="es-SV" sz="2500" dirty="0">
                <a:solidFill>
                  <a:schemeClr val="bg1"/>
                </a:solidFill>
                <a:latin typeface="Calibri"/>
                <a:ea typeface="Calibri"/>
                <a:cs typeface="Times New Roman"/>
              </a:rPr>
              <a:t/>
            </a:r>
            <a:br>
              <a:rPr lang="es-SV" sz="2500" dirty="0">
                <a:solidFill>
                  <a:schemeClr val="bg1"/>
                </a:solidFill>
                <a:latin typeface="Calibri"/>
                <a:ea typeface="Calibri"/>
                <a:cs typeface="Times New Roman"/>
              </a:rPr>
            </a:br>
            <a:r>
              <a:rPr lang="es-SV" sz="2500" dirty="0">
                <a:solidFill>
                  <a:schemeClr val="bg1"/>
                </a:solidFill>
                <a:latin typeface="Showcard Gothic"/>
                <a:ea typeface="Calibri"/>
                <a:cs typeface="Times New Roman"/>
              </a:rPr>
              <a:t>E</a:t>
            </a:r>
            <a:r>
              <a:rPr lang="es-SV" sz="2500" dirty="0">
                <a:solidFill>
                  <a:schemeClr val="bg1"/>
                </a:solidFill>
                <a:latin typeface="Calibri"/>
                <a:ea typeface="Calibri"/>
                <a:cs typeface="Times New Roman"/>
              </a:rPr>
              <a:t/>
            </a:r>
            <a:br>
              <a:rPr lang="es-SV" sz="2500" dirty="0">
                <a:solidFill>
                  <a:schemeClr val="bg1"/>
                </a:solidFill>
                <a:latin typeface="Calibri"/>
                <a:ea typeface="Calibri"/>
                <a:cs typeface="Times New Roman"/>
              </a:rPr>
            </a:br>
            <a:r>
              <a:rPr lang="es-SV" sz="2500" dirty="0">
                <a:solidFill>
                  <a:schemeClr val="bg1"/>
                </a:solidFill>
                <a:latin typeface="Showcard Gothic"/>
                <a:ea typeface="Calibri"/>
                <a:cs typeface="Times New Roman"/>
              </a:rPr>
              <a:t>C</a:t>
            </a:r>
            <a:r>
              <a:rPr lang="es-SV" sz="2500" dirty="0">
                <a:solidFill>
                  <a:schemeClr val="bg1"/>
                </a:solidFill>
                <a:latin typeface="Calibri"/>
                <a:ea typeface="Calibri"/>
                <a:cs typeface="Times New Roman"/>
              </a:rPr>
              <a:t/>
            </a:r>
            <a:br>
              <a:rPr lang="es-SV" sz="2500" dirty="0">
                <a:solidFill>
                  <a:schemeClr val="bg1"/>
                </a:solidFill>
                <a:latin typeface="Calibri"/>
                <a:ea typeface="Calibri"/>
                <a:cs typeface="Times New Roman"/>
              </a:rPr>
            </a:br>
            <a:r>
              <a:rPr lang="es-SV" sz="2500" dirty="0">
                <a:solidFill>
                  <a:schemeClr val="bg1"/>
                </a:solidFill>
                <a:latin typeface="Showcard Gothic"/>
                <a:ea typeface="Calibri"/>
                <a:cs typeface="Times New Roman"/>
              </a:rPr>
              <a:t>U</a:t>
            </a:r>
            <a:r>
              <a:rPr lang="es-SV" sz="2500" dirty="0">
                <a:solidFill>
                  <a:schemeClr val="bg1"/>
                </a:solidFill>
                <a:latin typeface="Calibri"/>
                <a:ea typeface="Calibri"/>
                <a:cs typeface="Times New Roman"/>
              </a:rPr>
              <a:t/>
            </a:r>
            <a:br>
              <a:rPr lang="es-SV" sz="2500" dirty="0">
                <a:solidFill>
                  <a:schemeClr val="bg1"/>
                </a:solidFill>
                <a:latin typeface="Calibri"/>
                <a:ea typeface="Calibri"/>
                <a:cs typeface="Times New Roman"/>
              </a:rPr>
            </a:br>
            <a:r>
              <a:rPr lang="es-SV" sz="2500" dirty="0">
                <a:solidFill>
                  <a:schemeClr val="bg1"/>
                </a:solidFill>
                <a:latin typeface="Showcard Gothic"/>
                <a:ea typeface="Calibri"/>
                <a:cs typeface="Times New Roman"/>
              </a:rPr>
              <a:t>L</a:t>
            </a:r>
            <a:r>
              <a:rPr lang="es-SV" sz="2500" dirty="0">
                <a:solidFill>
                  <a:schemeClr val="bg1"/>
                </a:solidFill>
                <a:latin typeface="Calibri"/>
                <a:ea typeface="Calibri"/>
                <a:cs typeface="Times New Roman"/>
              </a:rPr>
              <a:t/>
            </a:r>
            <a:br>
              <a:rPr lang="es-SV" sz="2500" dirty="0">
                <a:solidFill>
                  <a:schemeClr val="bg1"/>
                </a:solidFill>
                <a:latin typeface="Calibri"/>
                <a:ea typeface="Calibri"/>
                <a:cs typeface="Times New Roman"/>
              </a:rPr>
            </a:br>
            <a:r>
              <a:rPr lang="es-SV" sz="2500" dirty="0">
                <a:solidFill>
                  <a:schemeClr val="bg1"/>
                </a:solidFill>
                <a:latin typeface="Showcard Gothic"/>
                <a:ea typeface="Calibri"/>
                <a:cs typeface="Times New Roman"/>
              </a:rPr>
              <a:t>I</a:t>
            </a:r>
            <a:r>
              <a:rPr lang="es-SV" sz="2500" dirty="0">
                <a:solidFill>
                  <a:schemeClr val="bg1"/>
                </a:solidFill>
                <a:latin typeface="Calibri"/>
                <a:ea typeface="Calibri"/>
                <a:cs typeface="Times New Roman"/>
              </a:rPr>
              <a:t/>
            </a:r>
            <a:br>
              <a:rPr lang="es-SV" sz="2500" dirty="0">
                <a:solidFill>
                  <a:schemeClr val="bg1"/>
                </a:solidFill>
                <a:latin typeface="Calibri"/>
                <a:ea typeface="Calibri"/>
                <a:cs typeface="Times New Roman"/>
              </a:rPr>
            </a:br>
            <a:r>
              <a:rPr lang="es-SV" sz="2500" dirty="0">
                <a:solidFill>
                  <a:schemeClr val="bg1"/>
                </a:solidFill>
                <a:latin typeface="Showcard Gothic"/>
                <a:ea typeface="Calibri"/>
                <a:cs typeface="Times New Roman"/>
              </a:rPr>
              <a:t>A</a:t>
            </a:r>
            <a:r>
              <a:rPr lang="es-SV" sz="2500" dirty="0">
                <a:solidFill>
                  <a:schemeClr val="bg1"/>
                </a:solidFill>
                <a:latin typeface="Calibri"/>
                <a:ea typeface="Calibri"/>
                <a:cs typeface="Times New Roman"/>
              </a:rPr>
              <a:t/>
            </a:r>
            <a:br>
              <a:rPr lang="es-SV" sz="2500" dirty="0">
                <a:solidFill>
                  <a:schemeClr val="bg1"/>
                </a:solidFill>
                <a:latin typeface="Calibri"/>
                <a:ea typeface="Calibri"/>
                <a:cs typeface="Times New Roman"/>
              </a:rPr>
            </a:br>
            <a:r>
              <a:rPr lang="es-SV" sz="2500" dirty="0">
                <a:solidFill>
                  <a:schemeClr val="bg1"/>
                </a:solidFill>
                <a:latin typeface="Showcard Gothic"/>
                <a:ea typeface="Calibri"/>
                <a:cs typeface="Times New Roman"/>
              </a:rPr>
              <a:t>R</a:t>
            </a:r>
            <a:r>
              <a:rPr lang="es-SV" sz="2500" dirty="0">
                <a:solidFill>
                  <a:schemeClr val="bg1"/>
                </a:solidFill>
                <a:latin typeface="Calibri"/>
                <a:ea typeface="Calibri"/>
                <a:cs typeface="Times New Roman"/>
              </a:rPr>
              <a:t/>
            </a:r>
            <a:br>
              <a:rPr lang="es-SV" sz="2500" dirty="0">
                <a:solidFill>
                  <a:schemeClr val="bg1"/>
                </a:solidFill>
                <a:latin typeface="Calibri"/>
                <a:ea typeface="Calibri"/>
                <a:cs typeface="Times New Roman"/>
              </a:rPr>
            </a:br>
            <a:r>
              <a:rPr lang="es-SV" sz="2500" dirty="0">
                <a:solidFill>
                  <a:schemeClr val="bg1"/>
                </a:solidFill>
                <a:latin typeface="Showcard Gothic"/>
                <a:ea typeface="Calibri"/>
                <a:cs typeface="Times New Roman"/>
              </a:rPr>
              <a:t>I</a:t>
            </a:r>
            <a:r>
              <a:rPr lang="es-SV" sz="2500" dirty="0">
                <a:solidFill>
                  <a:schemeClr val="bg1"/>
                </a:solidFill>
                <a:latin typeface="Calibri"/>
                <a:ea typeface="Calibri"/>
                <a:cs typeface="Times New Roman"/>
              </a:rPr>
              <a:t/>
            </a:r>
            <a:br>
              <a:rPr lang="es-SV" sz="2500" dirty="0">
                <a:solidFill>
                  <a:schemeClr val="bg1"/>
                </a:solidFill>
                <a:latin typeface="Calibri"/>
                <a:ea typeface="Calibri"/>
                <a:cs typeface="Times New Roman"/>
              </a:rPr>
            </a:br>
            <a:r>
              <a:rPr lang="es-SV" sz="2500" dirty="0">
                <a:solidFill>
                  <a:schemeClr val="bg1"/>
                </a:solidFill>
                <a:latin typeface="Showcard Gothic"/>
                <a:ea typeface="Calibri"/>
                <a:cs typeface="Times New Roman"/>
              </a:rPr>
              <a:t>D</a:t>
            </a:r>
            <a:r>
              <a:rPr lang="es-SV" sz="2500" dirty="0">
                <a:solidFill>
                  <a:schemeClr val="bg1"/>
                </a:solidFill>
                <a:latin typeface="Calibri"/>
                <a:ea typeface="Calibri"/>
                <a:cs typeface="Times New Roman"/>
              </a:rPr>
              <a:t/>
            </a:r>
            <a:br>
              <a:rPr lang="es-SV" sz="2500" dirty="0">
                <a:solidFill>
                  <a:schemeClr val="bg1"/>
                </a:solidFill>
                <a:latin typeface="Calibri"/>
                <a:ea typeface="Calibri"/>
                <a:cs typeface="Times New Roman"/>
              </a:rPr>
            </a:br>
            <a:r>
              <a:rPr lang="es-SV" sz="2500" dirty="0">
                <a:solidFill>
                  <a:schemeClr val="bg1"/>
                </a:solidFill>
                <a:latin typeface="Showcard Gothic"/>
                <a:ea typeface="Calibri"/>
                <a:cs typeface="Times New Roman"/>
              </a:rPr>
              <a:t>A</a:t>
            </a:r>
            <a:r>
              <a:rPr lang="es-SV" sz="2500" dirty="0">
                <a:solidFill>
                  <a:schemeClr val="bg1"/>
                </a:solidFill>
                <a:latin typeface="Calibri"/>
                <a:ea typeface="Calibri"/>
                <a:cs typeface="Times New Roman"/>
              </a:rPr>
              <a:t/>
            </a:r>
            <a:br>
              <a:rPr lang="es-SV" sz="2500" dirty="0">
                <a:solidFill>
                  <a:schemeClr val="bg1"/>
                </a:solidFill>
                <a:latin typeface="Calibri"/>
                <a:ea typeface="Calibri"/>
                <a:cs typeface="Times New Roman"/>
              </a:rPr>
            </a:br>
            <a:r>
              <a:rPr lang="es-SV" sz="2500" dirty="0">
                <a:solidFill>
                  <a:schemeClr val="bg1"/>
                </a:solidFill>
                <a:latin typeface="Showcard Gothic"/>
                <a:ea typeface="Calibri"/>
                <a:cs typeface="Times New Roman"/>
              </a:rPr>
              <a:t>D</a:t>
            </a:r>
            <a:r>
              <a:rPr lang="es-SV" sz="2500" dirty="0">
                <a:solidFill>
                  <a:schemeClr val="bg1"/>
                </a:solidFill>
                <a:latin typeface="Calibri"/>
                <a:ea typeface="Calibri"/>
                <a:cs typeface="Times New Roman"/>
              </a:rPr>
              <a:t/>
            </a:r>
            <a:br>
              <a:rPr lang="es-SV" sz="2500" dirty="0">
                <a:solidFill>
                  <a:schemeClr val="bg1"/>
                </a:solidFill>
                <a:latin typeface="Calibri"/>
                <a:ea typeface="Calibri"/>
                <a:cs typeface="Times New Roman"/>
              </a:rPr>
            </a:br>
            <a:r>
              <a:rPr lang="es-SV" sz="2500" dirty="0">
                <a:solidFill>
                  <a:schemeClr val="bg1"/>
                </a:solidFill>
                <a:latin typeface="Showcard Gothic"/>
                <a:ea typeface="Calibri"/>
                <a:cs typeface="Times New Roman"/>
              </a:rPr>
              <a:t>E</a:t>
            </a:r>
            <a:r>
              <a:rPr lang="es-SV" sz="2500" dirty="0">
                <a:solidFill>
                  <a:schemeClr val="bg1"/>
                </a:solidFill>
                <a:latin typeface="Calibri"/>
                <a:ea typeface="Calibri"/>
                <a:cs typeface="Times New Roman"/>
              </a:rPr>
              <a:t/>
            </a:r>
            <a:br>
              <a:rPr lang="es-SV" sz="2500" dirty="0">
                <a:solidFill>
                  <a:schemeClr val="bg1"/>
                </a:solidFill>
                <a:latin typeface="Calibri"/>
                <a:ea typeface="Calibri"/>
                <a:cs typeface="Times New Roman"/>
              </a:rPr>
            </a:br>
            <a:r>
              <a:rPr lang="es-SV" sz="2500" dirty="0">
                <a:solidFill>
                  <a:schemeClr val="bg1"/>
                </a:solidFill>
                <a:latin typeface="Showcard Gothic"/>
                <a:ea typeface="Calibri"/>
                <a:cs typeface="Times New Roman"/>
              </a:rPr>
              <a:t>S</a:t>
            </a:r>
            <a:r>
              <a:rPr lang="es-SV" sz="2500" dirty="0">
                <a:solidFill>
                  <a:schemeClr val="bg1"/>
                </a:solidFill>
                <a:latin typeface="Calibri"/>
                <a:ea typeface="Calibri"/>
                <a:cs typeface="Times New Roman"/>
              </a:rPr>
              <a:t/>
            </a:r>
            <a:br>
              <a:rPr lang="es-SV" sz="2500" dirty="0">
                <a:solidFill>
                  <a:schemeClr val="bg1"/>
                </a:solidFill>
                <a:latin typeface="Calibri"/>
                <a:ea typeface="Calibri"/>
                <a:cs typeface="Times New Roman"/>
              </a:rPr>
            </a:br>
            <a:endParaRPr lang="es-SV" sz="2500" dirty="0">
              <a:solidFill>
                <a:schemeClr val="bg1"/>
              </a:solidFill>
            </a:endParaRPr>
          </a:p>
        </p:txBody>
      </p:sp>
      <p:sp>
        <p:nvSpPr>
          <p:cNvPr id="3" name="2 Marcador de contenido"/>
          <p:cNvSpPr>
            <a:spLocks noGrp="1"/>
          </p:cNvSpPr>
          <p:nvPr>
            <p:ph idx="1"/>
          </p:nvPr>
        </p:nvSpPr>
        <p:spPr>
          <a:xfrm>
            <a:off x="1078667" y="0"/>
            <a:ext cx="8692396" cy="7315200"/>
          </a:xfrm>
        </p:spPr>
        <p:txBody>
          <a:bodyPr>
            <a:normAutofit/>
          </a:bodyPr>
          <a:lstStyle/>
          <a:p>
            <a:pPr algn="just">
              <a:buFont typeface="Wingdings" pitchFamily="2" charset="2"/>
              <a:buChar char="Ø"/>
            </a:pPr>
            <a:r>
              <a:rPr lang="es-CO" sz="3200" dirty="0"/>
              <a:t>Existen dos tipos de socios:</a:t>
            </a:r>
            <a:endParaRPr lang="es-SV" sz="3200" dirty="0"/>
          </a:p>
          <a:p>
            <a:pPr algn="just">
              <a:buFont typeface="Wingdings" pitchFamily="2" charset="2"/>
              <a:buChar char="Ø"/>
            </a:pPr>
            <a:endParaRPr lang="es-SV" sz="3200" dirty="0"/>
          </a:p>
          <a:p>
            <a:pPr lvl="1" algn="just">
              <a:buFont typeface="Wingdings" pitchFamily="2" charset="2"/>
              <a:buChar char="Ø"/>
            </a:pPr>
            <a:r>
              <a:rPr lang="es-ES" sz="2800" b="1" dirty="0"/>
              <a:t>Industriales</a:t>
            </a:r>
            <a:endParaRPr lang="es-SV" sz="2800" dirty="0"/>
          </a:p>
          <a:p>
            <a:pPr algn="ctr">
              <a:buFont typeface="Wingdings" pitchFamily="2" charset="2"/>
              <a:buChar char="Ø"/>
            </a:pPr>
            <a:r>
              <a:rPr lang="es-CO" sz="3200" dirty="0"/>
              <a:t>Los socios industriales solo </a:t>
            </a:r>
            <a:endParaRPr lang="es-CO" sz="3200" dirty="0" smtClean="0"/>
          </a:p>
          <a:p>
            <a:pPr algn="ctr">
              <a:buFont typeface="Wingdings" pitchFamily="2" charset="2"/>
              <a:buChar char="Ø"/>
            </a:pPr>
            <a:r>
              <a:rPr lang="es-CO" sz="3200" dirty="0" smtClean="0"/>
              <a:t>aportarán </a:t>
            </a:r>
            <a:r>
              <a:rPr lang="es-CO" sz="3200" dirty="0"/>
              <a:t>trabajo personal</a:t>
            </a:r>
            <a:r>
              <a:rPr lang="es-CO" sz="3200" dirty="0" smtClean="0"/>
              <a:t>.</a:t>
            </a:r>
          </a:p>
          <a:p>
            <a:pPr algn="just">
              <a:buFont typeface="Wingdings" pitchFamily="2" charset="2"/>
              <a:buChar char="Ø"/>
            </a:pPr>
            <a:endParaRPr lang="es-SV" sz="3200" dirty="0"/>
          </a:p>
          <a:p>
            <a:pPr lvl="1" algn="just">
              <a:buFont typeface="Wingdings" pitchFamily="2" charset="2"/>
              <a:buChar char="Ø"/>
            </a:pPr>
            <a:r>
              <a:rPr lang="es-ES" sz="2800" b="1" dirty="0"/>
              <a:t>Socios capitalistas</a:t>
            </a:r>
            <a:endParaRPr lang="es-SV" sz="2800" dirty="0"/>
          </a:p>
          <a:p>
            <a:pPr algn="ctr">
              <a:buFont typeface="Wingdings" pitchFamily="2" charset="2"/>
              <a:buChar char="Ø"/>
            </a:pPr>
            <a:r>
              <a:rPr lang="es-CO" sz="3200" dirty="0"/>
              <a:t>Los socios capitalistas aportan trabajo y capital. Gestionan la sociedad.</a:t>
            </a:r>
            <a:endParaRPr lang="es-SV" sz="3200" dirty="0"/>
          </a:p>
          <a:p>
            <a:pPr algn="just">
              <a:buFont typeface="Wingdings" pitchFamily="2" charset="2"/>
              <a:buChar char="Ø"/>
            </a:pPr>
            <a:endParaRPr lang="es-SV" sz="3200" dirty="0"/>
          </a:p>
        </p:txBody>
      </p:sp>
    </p:spTree>
    <p:extLst>
      <p:ext uri="{BB962C8B-B14F-4D97-AF65-F5344CB8AC3E}">
        <p14:creationId xmlns:p14="http://schemas.microsoft.com/office/powerpoint/2010/main" val="18424355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450" y="0"/>
            <a:ext cx="1502597" cy="7315200"/>
          </a:xfrm>
        </p:spPr>
        <p:style>
          <a:lnRef idx="1">
            <a:schemeClr val="accent4"/>
          </a:lnRef>
          <a:fillRef idx="2">
            <a:schemeClr val="accent4"/>
          </a:fillRef>
          <a:effectRef idx="1">
            <a:schemeClr val="accent4"/>
          </a:effectRef>
          <a:fontRef idx="minor">
            <a:schemeClr val="dk1"/>
          </a:fontRef>
        </p:style>
        <p:txBody>
          <a:bodyPr/>
          <a:lstStyle/>
          <a:p>
            <a:pPr algn="ctr"/>
            <a:r>
              <a:rPr lang="en-US" sz="2800" dirty="0" smtClean="0"/>
              <a:t/>
            </a:r>
            <a:br>
              <a:rPr lang="en-US" sz="2800" dirty="0" smtClean="0"/>
            </a:br>
            <a:r>
              <a:rPr lang="en-US" sz="2800" b="1" dirty="0" smtClean="0">
                <a:solidFill>
                  <a:schemeClr val="bg1"/>
                </a:solidFill>
                <a:latin typeface="Algerian" pitchFamily="82" charset="0"/>
              </a:rPr>
              <a:t>A</a:t>
            </a:r>
            <a:r>
              <a:rPr lang="es-SV" sz="2800" b="1" dirty="0">
                <a:solidFill>
                  <a:schemeClr val="bg1"/>
                </a:solidFill>
                <a:latin typeface="Algerian" pitchFamily="82" charset="0"/>
              </a:rPr>
              <a:t/>
            </a:r>
            <a:br>
              <a:rPr lang="es-SV" sz="2800" b="1" dirty="0">
                <a:solidFill>
                  <a:schemeClr val="bg1"/>
                </a:solidFill>
                <a:latin typeface="Algerian" pitchFamily="82" charset="0"/>
              </a:rPr>
            </a:br>
            <a:r>
              <a:rPr lang="en-US" sz="2800" b="1" dirty="0">
                <a:solidFill>
                  <a:schemeClr val="bg1"/>
                </a:solidFill>
                <a:latin typeface="Algerian" pitchFamily="82" charset="0"/>
              </a:rPr>
              <a:t>D</a:t>
            </a:r>
            <a:r>
              <a:rPr lang="es-SV" sz="2800" b="1" dirty="0">
                <a:solidFill>
                  <a:schemeClr val="bg1"/>
                </a:solidFill>
                <a:latin typeface="Algerian" pitchFamily="82" charset="0"/>
              </a:rPr>
              <a:t/>
            </a:r>
            <a:br>
              <a:rPr lang="es-SV" sz="2800" b="1" dirty="0">
                <a:solidFill>
                  <a:schemeClr val="bg1"/>
                </a:solidFill>
                <a:latin typeface="Algerian" pitchFamily="82" charset="0"/>
              </a:rPr>
            </a:br>
            <a:r>
              <a:rPr lang="en-US" sz="2800" b="1" dirty="0">
                <a:solidFill>
                  <a:schemeClr val="bg1"/>
                </a:solidFill>
                <a:latin typeface="Algerian" pitchFamily="82" charset="0"/>
              </a:rPr>
              <a:t>M</a:t>
            </a:r>
            <a:r>
              <a:rPr lang="es-SV" sz="2800" b="1" dirty="0">
                <a:solidFill>
                  <a:schemeClr val="bg1"/>
                </a:solidFill>
                <a:latin typeface="Algerian" pitchFamily="82" charset="0"/>
              </a:rPr>
              <a:t/>
            </a:r>
            <a:br>
              <a:rPr lang="es-SV" sz="2800" b="1" dirty="0">
                <a:solidFill>
                  <a:schemeClr val="bg1"/>
                </a:solidFill>
                <a:latin typeface="Algerian" pitchFamily="82" charset="0"/>
              </a:rPr>
            </a:br>
            <a:r>
              <a:rPr lang="en-US" sz="2800" b="1" dirty="0">
                <a:solidFill>
                  <a:schemeClr val="bg1"/>
                </a:solidFill>
                <a:latin typeface="Algerian" pitchFamily="82" charset="0"/>
              </a:rPr>
              <a:t>I</a:t>
            </a:r>
            <a:r>
              <a:rPr lang="es-SV" sz="2800" b="1" dirty="0">
                <a:solidFill>
                  <a:schemeClr val="bg1"/>
                </a:solidFill>
                <a:latin typeface="Algerian" pitchFamily="82" charset="0"/>
              </a:rPr>
              <a:t/>
            </a:r>
            <a:br>
              <a:rPr lang="es-SV" sz="2800" b="1" dirty="0">
                <a:solidFill>
                  <a:schemeClr val="bg1"/>
                </a:solidFill>
                <a:latin typeface="Algerian" pitchFamily="82" charset="0"/>
              </a:rPr>
            </a:br>
            <a:r>
              <a:rPr lang="en-US" sz="2800" b="1" dirty="0">
                <a:solidFill>
                  <a:schemeClr val="bg1"/>
                </a:solidFill>
                <a:latin typeface="Algerian" pitchFamily="82" charset="0"/>
              </a:rPr>
              <a:t>N</a:t>
            </a:r>
            <a:r>
              <a:rPr lang="es-SV" sz="2800" b="1" dirty="0">
                <a:solidFill>
                  <a:schemeClr val="bg1"/>
                </a:solidFill>
                <a:latin typeface="Algerian" pitchFamily="82" charset="0"/>
              </a:rPr>
              <a:t/>
            </a:r>
            <a:br>
              <a:rPr lang="es-SV" sz="2800" b="1" dirty="0">
                <a:solidFill>
                  <a:schemeClr val="bg1"/>
                </a:solidFill>
                <a:latin typeface="Algerian" pitchFamily="82" charset="0"/>
              </a:rPr>
            </a:br>
            <a:r>
              <a:rPr lang="en-US" sz="2800" b="1" dirty="0">
                <a:solidFill>
                  <a:schemeClr val="bg1"/>
                </a:solidFill>
                <a:latin typeface="Algerian" pitchFamily="82" charset="0"/>
              </a:rPr>
              <a:t>I</a:t>
            </a:r>
            <a:r>
              <a:rPr lang="es-SV" sz="2800" b="1" dirty="0">
                <a:solidFill>
                  <a:schemeClr val="bg1"/>
                </a:solidFill>
                <a:latin typeface="Algerian" pitchFamily="82" charset="0"/>
              </a:rPr>
              <a:t/>
            </a:r>
            <a:br>
              <a:rPr lang="es-SV" sz="2800" b="1" dirty="0">
                <a:solidFill>
                  <a:schemeClr val="bg1"/>
                </a:solidFill>
                <a:latin typeface="Algerian" pitchFamily="82" charset="0"/>
              </a:rPr>
            </a:br>
            <a:r>
              <a:rPr lang="en-US" sz="2800" b="1" dirty="0">
                <a:solidFill>
                  <a:schemeClr val="bg1"/>
                </a:solidFill>
                <a:latin typeface="Algerian" pitchFamily="82" charset="0"/>
              </a:rPr>
              <a:t>S</a:t>
            </a:r>
            <a:r>
              <a:rPr lang="es-SV" sz="2800" b="1" dirty="0">
                <a:solidFill>
                  <a:schemeClr val="bg1"/>
                </a:solidFill>
                <a:latin typeface="Algerian" pitchFamily="82" charset="0"/>
              </a:rPr>
              <a:t/>
            </a:r>
            <a:br>
              <a:rPr lang="es-SV" sz="2800" b="1" dirty="0">
                <a:solidFill>
                  <a:schemeClr val="bg1"/>
                </a:solidFill>
                <a:latin typeface="Algerian" pitchFamily="82" charset="0"/>
              </a:rPr>
            </a:br>
            <a:r>
              <a:rPr lang="en-US" sz="2800" b="1" dirty="0">
                <a:solidFill>
                  <a:schemeClr val="bg1"/>
                </a:solidFill>
                <a:latin typeface="Algerian" pitchFamily="82" charset="0"/>
              </a:rPr>
              <a:t>T</a:t>
            </a:r>
            <a:r>
              <a:rPr lang="es-SV" sz="2800" b="1" dirty="0">
                <a:solidFill>
                  <a:schemeClr val="bg1"/>
                </a:solidFill>
                <a:latin typeface="Algerian" pitchFamily="82" charset="0"/>
              </a:rPr>
              <a:t/>
            </a:r>
            <a:br>
              <a:rPr lang="es-SV" sz="2800" b="1" dirty="0">
                <a:solidFill>
                  <a:schemeClr val="bg1"/>
                </a:solidFill>
                <a:latin typeface="Algerian" pitchFamily="82" charset="0"/>
              </a:rPr>
            </a:br>
            <a:r>
              <a:rPr lang="en-US" sz="2800" b="1" dirty="0">
                <a:solidFill>
                  <a:schemeClr val="bg1"/>
                </a:solidFill>
                <a:latin typeface="Algerian" pitchFamily="82" charset="0"/>
              </a:rPr>
              <a:t>R</a:t>
            </a:r>
            <a:r>
              <a:rPr lang="es-SV" sz="2800" b="1" dirty="0">
                <a:solidFill>
                  <a:schemeClr val="bg1"/>
                </a:solidFill>
                <a:latin typeface="Algerian" pitchFamily="82" charset="0"/>
              </a:rPr>
              <a:t/>
            </a:r>
            <a:br>
              <a:rPr lang="es-SV" sz="2800" b="1" dirty="0">
                <a:solidFill>
                  <a:schemeClr val="bg1"/>
                </a:solidFill>
                <a:latin typeface="Algerian" pitchFamily="82" charset="0"/>
              </a:rPr>
            </a:br>
            <a:r>
              <a:rPr lang="en-US" sz="2800" b="1" dirty="0">
                <a:solidFill>
                  <a:schemeClr val="bg1"/>
                </a:solidFill>
                <a:latin typeface="Algerian" pitchFamily="82" charset="0"/>
              </a:rPr>
              <a:t>A</a:t>
            </a:r>
            <a:r>
              <a:rPr lang="es-SV" sz="2800" b="1" dirty="0">
                <a:solidFill>
                  <a:schemeClr val="bg1"/>
                </a:solidFill>
                <a:latin typeface="Algerian" pitchFamily="82" charset="0"/>
              </a:rPr>
              <a:t/>
            </a:r>
            <a:br>
              <a:rPr lang="es-SV" sz="2800" b="1" dirty="0">
                <a:solidFill>
                  <a:schemeClr val="bg1"/>
                </a:solidFill>
                <a:latin typeface="Algerian" pitchFamily="82" charset="0"/>
              </a:rPr>
            </a:br>
            <a:r>
              <a:rPr lang="en-US" sz="2800" b="1" dirty="0">
                <a:solidFill>
                  <a:schemeClr val="bg1"/>
                </a:solidFill>
                <a:latin typeface="Algerian" pitchFamily="82" charset="0"/>
              </a:rPr>
              <a:t>C</a:t>
            </a:r>
            <a:r>
              <a:rPr lang="es-SV" sz="2800" b="1" dirty="0">
                <a:solidFill>
                  <a:schemeClr val="bg1"/>
                </a:solidFill>
                <a:latin typeface="Algerian" pitchFamily="82" charset="0"/>
              </a:rPr>
              <a:t/>
            </a:r>
            <a:br>
              <a:rPr lang="es-SV" sz="2800" b="1" dirty="0">
                <a:solidFill>
                  <a:schemeClr val="bg1"/>
                </a:solidFill>
                <a:latin typeface="Algerian" pitchFamily="82" charset="0"/>
              </a:rPr>
            </a:br>
            <a:r>
              <a:rPr lang="en-US" sz="2800" b="1" dirty="0">
                <a:solidFill>
                  <a:schemeClr val="bg1"/>
                </a:solidFill>
                <a:latin typeface="Algerian" pitchFamily="82" charset="0"/>
              </a:rPr>
              <a:t>I</a:t>
            </a:r>
            <a:r>
              <a:rPr lang="es-SV" sz="2800" b="1" dirty="0">
                <a:solidFill>
                  <a:schemeClr val="bg1"/>
                </a:solidFill>
                <a:latin typeface="Algerian" pitchFamily="82" charset="0"/>
              </a:rPr>
              <a:t/>
            </a:r>
            <a:br>
              <a:rPr lang="es-SV" sz="2800" b="1" dirty="0">
                <a:solidFill>
                  <a:schemeClr val="bg1"/>
                </a:solidFill>
                <a:latin typeface="Algerian" pitchFamily="82" charset="0"/>
              </a:rPr>
            </a:br>
            <a:r>
              <a:rPr lang="en-US" sz="2800" b="1" dirty="0">
                <a:solidFill>
                  <a:schemeClr val="bg1"/>
                </a:solidFill>
                <a:latin typeface="Algerian" pitchFamily="82" charset="0"/>
              </a:rPr>
              <a:t>O</a:t>
            </a:r>
            <a:r>
              <a:rPr lang="es-SV" sz="2800" b="1" dirty="0">
                <a:solidFill>
                  <a:schemeClr val="bg1"/>
                </a:solidFill>
                <a:latin typeface="Algerian" pitchFamily="82" charset="0"/>
              </a:rPr>
              <a:t/>
            </a:r>
            <a:br>
              <a:rPr lang="es-SV" sz="2800" b="1" dirty="0">
                <a:solidFill>
                  <a:schemeClr val="bg1"/>
                </a:solidFill>
                <a:latin typeface="Algerian" pitchFamily="82" charset="0"/>
              </a:rPr>
            </a:br>
            <a:r>
              <a:rPr lang="en-US" sz="2800" b="1" dirty="0">
                <a:solidFill>
                  <a:schemeClr val="bg1"/>
                </a:solidFill>
                <a:latin typeface="Algerian" pitchFamily="82" charset="0"/>
              </a:rPr>
              <a:t>N</a:t>
            </a:r>
            <a:r>
              <a:rPr lang="es-SV" sz="2800" b="1" dirty="0">
                <a:solidFill>
                  <a:schemeClr val="bg1"/>
                </a:solidFill>
                <a:latin typeface="Algerian" pitchFamily="82" charset="0"/>
              </a:rPr>
              <a:t/>
            </a:r>
            <a:br>
              <a:rPr lang="es-SV" sz="2800" b="1" dirty="0">
                <a:solidFill>
                  <a:schemeClr val="bg1"/>
                </a:solidFill>
                <a:latin typeface="Algerian" pitchFamily="82" charset="0"/>
              </a:rPr>
            </a:br>
            <a:r>
              <a:rPr lang="es-SV" sz="2800" b="1" dirty="0" smtClean="0">
                <a:solidFill>
                  <a:schemeClr val="bg1"/>
                </a:solidFill>
                <a:latin typeface="Algerian" pitchFamily="82" charset="0"/>
              </a:rPr>
              <a:t/>
            </a:r>
            <a:br>
              <a:rPr lang="es-SV" sz="2800" b="1" dirty="0" smtClean="0">
                <a:solidFill>
                  <a:schemeClr val="bg1"/>
                </a:solidFill>
                <a:latin typeface="Algerian" pitchFamily="82" charset="0"/>
              </a:rPr>
            </a:br>
            <a:endParaRPr lang="es-SV" sz="2800" b="1" dirty="0">
              <a:solidFill>
                <a:schemeClr val="bg1"/>
              </a:solidFill>
              <a:latin typeface="Algerian" pitchFamily="82"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97433015"/>
              </p:ext>
            </p:extLst>
          </p:nvPr>
        </p:nvGraphicFramePr>
        <p:xfrm>
          <a:off x="637059" y="0"/>
          <a:ext cx="7200800"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8268465" y="5263"/>
            <a:ext cx="1502597" cy="7313748"/>
          </a:xfrm>
          <a:prstGeom prst="rect">
            <a:avLst/>
          </a:prstGeom>
        </p:spPr>
        <p:style>
          <a:lnRef idx="1">
            <a:schemeClr val="accent4"/>
          </a:lnRef>
          <a:fillRef idx="2">
            <a:schemeClr val="accent4"/>
          </a:fillRef>
          <a:effectRef idx="1">
            <a:schemeClr val="accent4"/>
          </a:effectRef>
          <a:fontRef idx="minor">
            <a:schemeClr val="dk1"/>
          </a:fontRef>
        </p:style>
        <p:txBody>
          <a:bodyPr vert="horz" lIns="97630" tIns="48815" rIns="97630" bIns="48815" rtlCol="0" anchor="ctr">
            <a:noAutofit/>
          </a:bodyPr>
          <a:lstStyle>
            <a:lvl1pPr algn="l" defTabSz="488152" rtl="0" eaLnBrk="1" latinLnBrk="0" hangingPunct="1">
              <a:spcBef>
                <a:spcPct val="0"/>
              </a:spcBef>
              <a:buNone/>
              <a:defRPr sz="3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n-US" sz="2800" dirty="0" smtClean="0"/>
              <a:t/>
            </a:r>
            <a:br>
              <a:rPr lang="en-US" sz="2800" dirty="0" smtClean="0"/>
            </a:br>
            <a:r>
              <a:rPr lang="es-SV" sz="2800" b="1" dirty="0" smtClean="0">
                <a:solidFill>
                  <a:schemeClr val="bg1"/>
                </a:solidFill>
                <a:latin typeface="Algerian" pitchFamily="82" charset="0"/>
              </a:rPr>
              <a:t/>
            </a:r>
            <a:br>
              <a:rPr lang="es-SV" sz="2800" b="1" dirty="0" smtClean="0">
                <a:solidFill>
                  <a:schemeClr val="bg1"/>
                </a:solidFill>
                <a:latin typeface="Algerian" pitchFamily="82" charset="0"/>
              </a:rPr>
            </a:br>
            <a:r>
              <a:rPr lang="es-SV" sz="2800" b="1" dirty="0" smtClean="0">
                <a:solidFill>
                  <a:schemeClr val="bg1"/>
                </a:solidFill>
                <a:latin typeface="Algerian" pitchFamily="82" charset="0"/>
              </a:rPr>
              <a:t>E</a:t>
            </a:r>
          </a:p>
          <a:p>
            <a:pPr algn="ctr"/>
            <a:r>
              <a:rPr lang="es-SV" sz="2800" b="1" dirty="0" smtClean="0">
                <a:solidFill>
                  <a:schemeClr val="bg1"/>
                </a:solidFill>
                <a:latin typeface="Algerian" pitchFamily="82" charset="0"/>
              </a:rPr>
              <a:t>S</a:t>
            </a:r>
          </a:p>
          <a:p>
            <a:pPr algn="ctr"/>
            <a:r>
              <a:rPr lang="es-SV" sz="2800" b="1" dirty="0" smtClean="0">
                <a:solidFill>
                  <a:schemeClr val="bg1"/>
                </a:solidFill>
                <a:latin typeface="Algerian" pitchFamily="82" charset="0"/>
              </a:rPr>
              <a:t>T</a:t>
            </a:r>
          </a:p>
          <a:p>
            <a:pPr algn="ctr"/>
            <a:r>
              <a:rPr lang="es-SV" sz="2800" b="1" dirty="0" smtClean="0">
                <a:solidFill>
                  <a:schemeClr val="bg1"/>
                </a:solidFill>
                <a:latin typeface="Algerian" pitchFamily="82" charset="0"/>
              </a:rPr>
              <a:t>R</a:t>
            </a:r>
          </a:p>
          <a:p>
            <a:pPr algn="ctr"/>
            <a:r>
              <a:rPr lang="es-SV" sz="2800" b="1" dirty="0" smtClean="0">
                <a:solidFill>
                  <a:schemeClr val="bg1"/>
                </a:solidFill>
                <a:latin typeface="Algerian" pitchFamily="82" charset="0"/>
              </a:rPr>
              <a:t>U</a:t>
            </a:r>
          </a:p>
          <a:p>
            <a:pPr algn="ctr"/>
            <a:r>
              <a:rPr lang="es-SV" sz="2800" b="1" dirty="0" smtClean="0">
                <a:solidFill>
                  <a:schemeClr val="bg1"/>
                </a:solidFill>
                <a:latin typeface="Algerian" pitchFamily="82" charset="0"/>
              </a:rPr>
              <a:t>C</a:t>
            </a:r>
          </a:p>
          <a:p>
            <a:pPr algn="ctr"/>
            <a:r>
              <a:rPr lang="es-SV" sz="2800" b="1" dirty="0" smtClean="0">
                <a:solidFill>
                  <a:schemeClr val="bg1"/>
                </a:solidFill>
                <a:latin typeface="Algerian" pitchFamily="82" charset="0"/>
              </a:rPr>
              <a:t>T</a:t>
            </a:r>
          </a:p>
          <a:p>
            <a:pPr algn="ctr"/>
            <a:r>
              <a:rPr lang="es-SV" sz="2800" b="1" dirty="0" smtClean="0">
                <a:solidFill>
                  <a:schemeClr val="bg1"/>
                </a:solidFill>
                <a:latin typeface="Algerian" pitchFamily="82" charset="0"/>
              </a:rPr>
              <a:t>U</a:t>
            </a:r>
          </a:p>
          <a:p>
            <a:pPr algn="ctr"/>
            <a:r>
              <a:rPr lang="es-SV" sz="2800" b="1" dirty="0" smtClean="0">
                <a:solidFill>
                  <a:schemeClr val="bg1"/>
                </a:solidFill>
                <a:latin typeface="Algerian" pitchFamily="82" charset="0"/>
              </a:rPr>
              <a:t>R</a:t>
            </a:r>
          </a:p>
          <a:p>
            <a:pPr algn="ctr"/>
            <a:r>
              <a:rPr lang="es-SV" sz="2800" b="1" dirty="0" smtClean="0">
                <a:solidFill>
                  <a:schemeClr val="bg1"/>
                </a:solidFill>
                <a:latin typeface="Algerian" pitchFamily="82" charset="0"/>
              </a:rPr>
              <a:t>A</a:t>
            </a:r>
          </a:p>
          <a:p>
            <a:pPr algn="ctr"/>
            <a:r>
              <a:rPr lang="es-SV" sz="2800" b="1" dirty="0" smtClean="0">
                <a:solidFill>
                  <a:schemeClr val="bg1"/>
                </a:solidFill>
                <a:latin typeface="Algerian" pitchFamily="82" charset="0"/>
              </a:rPr>
              <a:t>L</a:t>
            </a:r>
          </a:p>
          <a:p>
            <a:pPr algn="ctr"/>
            <a:endParaRPr lang="es-SV" sz="2800" b="1" dirty="0" smtClean="0">
              <a:solidFill>
                <a:schemeClr val="bg1"/>
              </a:solidFill>
              <a:latin typeface="Algerian" pitchFamily="82" charset="0"/>
            </a:endParaRPr>
          </a:p>
          <a:p>
            <a:pPr algn="ctr"/>
            <a:endParaRPr lang="es-SV" sz="2800" b="1" dirty="0">
              <a:solidFill>
                <a:schemeClr val="bg1"/>
              </a:solidFill>
              <a:latin typeface="Algerian" pitchFamily="82" charset="0"/>
            </a:endParaRPr>
          </a:p>
        </p:txBody>
      </p:sp>
    </p:spTree>
    <p:extLst>
      <p:ext uri="{BB962C8B-B14F-4D97-AF65-F5344CB8AC3E}">
        <p14:creationId xmlns:p14="http://schemas.microsoft.com/office/powerpoint/2010/main" val="17481253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353342" cy="7315200"/>
          </a:xfrm>
        </p:spPr>
        <p:style>
          <a:lnRef idx="1">
            <a:schemeClr val="accent3"/>
          </a:lnRef>
          <a:fillRef idx="2">
            <a:schemeClr val="accent3"/>
          </a:fillRef>
          <a:effectRef idx="1">
            <a:schemeClr val="accent3"/>
          </a:effectRef>
          <a:fontRef idx="minor">
            <a:schemeClr val="dk1"/>
          </a:fontRef>
        </p:style>
        <p:txBody>
          <a:bodyPr/>
          <a:lstStyle/>
          <a:p>
            <a:pPr algn="ctr"/>
            <a:r>
              <a:rPr lang="es-SV" sz="2800" dirty="0" smtClean="0">
                <a:solidFill>
                  <a:schemeClr val="bg1"/>
                </a:solidFill>
                <a:latin typeface="Algerian" pitchFamily="82" charset="0"/>
              </a:rPr>
              <a:t>A</a:t>
            </a:r>
            <a:br>
              <a:rPr lang="es-SV" sz="2800" dirty="0" smtClean="0">
                <a:solidFill>
                  <a:schemeClr val="bg1"/>
                </a:solidFill>
                <a:latin typeface="Algerian" pitchFamily="82" charset="0"/>
              </a:rPr>
            </a:br>
            <a:r>
              <a:rPr lang="es-SV" sz="2800" dirty="0" smtClean="0">
                <a:solidFill>
                  <a:schemeClr val="bg1"/>
                </a:solidFill>
                <a:latin typeface="Algerian" pitchFamily="82" charset="0"/>
              </a:rPr>
              <a:t>D</a:t>
            </a:r>
            <a:br>
              <a:rPr lang="es-SV" sz="2800" dirty="0" smtClean="0">
                <a:solidFill>
                  <a:schemeClr val="bg1"/>
                </a:solidFill>
                <a:latin typeface="Algerian" pitchFamily="82" charset="0"/>
              </a:rPr>
            </a:br>
            <a:r>
              <a:rPr lang="es-SV" sz="2800" dirty="0" smtClean="0">
                <a:solidFill>
                  <a:schemeClr val="bg1"/>
                </a:solidFill>
                <a:latin typeface="Algerian" pitchFamily="82" charset="0"/>
              </a:rPr>
              <a:t>M</a:t>
            </a:r>
            <a:br>
              <a:rPr lang="es-SV" sz="2800" dirty="0" smtClean="0">
                <a:solidFill>
                  <a:schemeClr val="bg1"/>
                </a:solidFill>
                <a:latin typeface="Algerian" pitchFamily="82" charset="0"/>
              </a:rPr>
            </a:br>
            <a:r>
              <a:rPr lang="es-SV" sz="2800" dirty="0" smtClean="0">
                <a:solidFill>
                  <a:schemeClr val="bg1"/>
                </a:solidFill>
                <a:latin typeface="Algerian" pitchFamily="82" charset="0"/>
              </a:rPr>
              <a:t>I</a:t>
            </a:r>
            <a:br>
              <a:rPr lang="es-SV" sz="2800" dirty="0" smtClean="0">
                <a:solidFill>
                  <a:schemeClr val="bg1"/>
                </a:solidFill>
                <a:latin typeface="Algerian" pitchFamily="82" charset="0"/>
              </a:rPr>
            </a:br>
            <a:r>
              <a:rPr lang="es-SV" sz="2800" dirty="0" smtClean="0">
                <a:solidFill>
                  <a:schemeClr val="bg1"/>
                </a:solidFill>
                <a:latin typeface="Algerian" pitchFamily="82" charset="0"/>
              </a:rPr>
              <a:t>N</a:t>
            </a:r>
            <a:br>
              <a:rPr lang="es-SV" sz="2800" dirty="0" smtClean="0">
                <a:solidFill>
                  <a:schemeClr val="bg1"/>
                </a:solidFill>
                <a:latin typeface="Algerian" pitchFamily="82" charset="0"/>
              </a:rPr>
            </a:br>
            <a:r>
              <a:rPr lang="es-SV" sz="2800" dirty="0" smtClean="0">
                <a:solidFill>
                  <a:schemeClr val="bg1"/>
                </a:solidFill>
                <a:latin typeface="Algerian" pitchFamily="82" charset="0"/>
              </a:rPr>
              <a:t>I</a:t>
            </a:r>
            <a:br>
              <a:rPr lang="es-SV" sz="2800" dirty="0" smtClean="0">
                <a:solidFill>
                  <a:schemeClr val="bg1"/>
                </a:solidFill>
                <a:latin typeface="Algerian" pitchFamily="82" charset="0"/>
              </a:rPr>
            </a:br>
            <a:r>
              <a:rPr lang="es-SV" sz="2800" dirty="0" smtClean="0">
                <a:solidFill>
                  <a:schemeClr val="bg1"/>
                </a:solidFill>
                <a:latin typeface="Algerian" pitchFamily="82" charset="0"/>
              </a:rPr>
              <a:t>S</a:t>
            </a:r>
            <a:br>
              <a:rPr lang="es-SV" sz="2800" dirty="0" smtClean="0">
                <a:solidFill>
                  <a:schemeClr val="bg1"/>
                </a:solidFill>
                <a:latin typeface="Algerian" pitchFamily="82" charset="0"/>
              </a:rPr>
            </a:br>
            <a:r>
              <a:rPr lang="es-SV" sz="2800" dirty="0" smtClean="0">
                <a:solidFill>
                  <a:schemeClr val="bg1"/>
                </a:solidFill>
                <a:latin typeface="Algerian" pitchFamily="82" charset="0"/>
              </a:rPr>
              <a:t>T</a:t>
            </a:r>
            <a:br>
              <a:rPr lang="es-SV" sz="2800" dirty="0" smtClean="0">
                <a:solidFill>
                  <a:schemeClr val="bg1"/>
                </a:solidFill>
                <a:latin typeface="Algerian" pitchFamily="82" charset="0"/>
              </a:rPr>
            </a:br>
            <a:r>
              <a:rPr lang="es-SV" sz="2800" dirty="0" smtClean="0">
                <a:solidFill>
                  <a:schemeClr val="bg1"/>
                </a:solidFill>
                <a:latin typeface="Algerian" pitchFamily="82" charset="0"/>
              </a:rPr>
              <a:t>R</a:t>
            </a:r>
            <a:br>
              <a:rPr lang="es-SV" sz="2800" dirty="0" smtClean="0">
                <a:solidFill>
                  <a:schemeClr val="bg1"/>
                </a:solidFill>
                <a:latin typeface="Algerian" pitchFamily="82" charset="0"/>
              </a:rPr>
            </a:br>
            <a:r>
              <a:rPr lang="es-SV" sz="2800" dirty="0" smtClean="0">
                <a:solidFill>
                  <a:schemeClr val="bg1"/>
                </a:solidFill>
                <a:latin typeface="Algerian" pitchFamily="82" charset="0"/>
              </a:rPr>
              <a:t>A</a:t>
            </a:r>
            <a:br>
              <a:rPr lang="es-SV" sz="2800" dirty="0" smtClean="0">
                <a:solidFill>
                  <a:schemeClr val="bg1"/>
                </a:solidFill>
                <a:latin typeface="Algerian" pitchFamily="82" charset="0"/>
              </a:rPr>
            </a:br>
            <a:r>
              <a:rPr lang="es-SV" sz="2800" dirty="0" smtClean="0">
                <a:solidFill>
                  <a:schemeClr val="bg1"/>
                </a:solidFill>
                <a:latin typeface="Algerian" pitchFamily="82" charset="0"/>
              </a:rPr>
              <a:t>C</a:t>
            </a:r>
            <a:br>
              <a:rPr lang="es-SV" sz="2800" dirty="0" smtClean="0">
                <a:solidFill>
                  <a:schemeClr val="bg1"/>
                </a:solidFill>
                <a:latin typeface="Algerian" pitchFamily="82" charset="0"/>
              </a:rPr>
            </a:br>
            <a:r>
              <a:rPr lang="es-SV" sz="2800" dirty="0" smtClean="0">
                <a:solidFill>
                  <a:schemeClr val="bg1"/>
                </a:solidFill>
                <a:latin typeface="Algerian" pitchFamily="82" charset="0"/>
              </a:rPr>
              <a:t>I</a:t>
            </a:r>
            <a:br>
              <a:rPr lang="es-SV" sz="2800" dirty="0" smtClean="0">
                <a:solidFill>
                  <a:schemeClr val="bg1"/>
                </a:solidFill>
                <a:latin typeface="Algerian" pitchFamily="82" charset="0"/>
              </a:rPr>
            </a:br>
            <a:r>
              <a:rPr lang="es-SV" sz="2800" dirty="0" smtClean="0">
                <a:solidFill>
                  <a:schemeClr val="bg1"/>
                </a:solidFill>
                <a:latin typeface="Algerian" pitchFamily="82" charset="0"/>
              </a:rPr>
              <a:t>O</a:t>
            </a:r>
            <a:br>
              <a:rPr lang="es-SV" sz="2800" dirty="0" smtClean="0">
                <a:solidFill>
                  <a:schemeClr val="bg1"/>
                </a:solidFill>
                <a:latin typeface="Algerian" pitchFamily="82" charset="0"/>
              </a:rPr>
            </a:br>
            <a:r>
              <a:rPr lang="es-SV" sz="2800" dirty="0" smtClean="0">
                <a:solidFill>
                  <a:schemeClr val="bg1"/>
                </a:solidFill>
                <a:latin typeface="Algerian" pitchFamily="82" charset="0"/>
              </a:rPr>
              <a:t>N</a:t>
            </a:r>
            <a:br>
              <a:rPr lang="es-SV" sz="2800" dirty="0" smtClean="0">
                <a:solidFill>
                  <a:schemeClr val="bg1"/>
                </a:solidFill>
                <a:latin typeface="Algerian" pitchFamily="82" charset="0"/>
              </a:rPr>
            </a:br>
            <a:endParaRPr lang="es-SV" sz="2800" dirty="0">
              <a:solidFill>
                <a:schemeClr val="bg1"/>
              </a:solidFill>
              <a:latin typeface="Algerian" pitchFamily="82"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756153852"/>
              </p:ext>
            </p:extLst>
          </p:nvPr>
        </p:nvGraphicFramePr>
        <p:xfrm>
          <a:off x="1077913" y="0"/>
          <a:ext cx="7615237" cy="7315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1 Título"/>
          <p:cNvSpPr txBox="1">
            <a:spLocks/>
          </p:cNvSpPr>
          <p:nvPr/>
        </p:nvSpPr>
        <p:spPr>
          <a:xfrm>
            <a:off x="8403623" y="0"/>
            <a:ext cx="1353342" cy="7315200"/>
          </a:xfrm>
          <a:prstGeom prst="rect">
            <a:avLst/>
          </a:prstGeom>
        </p:spPr>
        <p:style>
          <a:lnRef idx="1">
            <a:schemeClr val="accent3"/>
          </a:lnRef>
          <a:fillRef idx="2">
            <a:schemeClr val="accent3"/>
          </a:fillRef>
          <a:effectRef idx="1">
            <a:schemeClr val="accent3"/>
          </a:effectRef>
          <a:fontRef idx="minor">
            <a:schemeClr val="dk1"/>
          </a:fontRef>
        </p:style>
        <p:txBody>
          <a:bodyPr vert="horz" lIns="97630" tIns="48815" rIns="97630" bIns="48815" rtlCol="0" anchor="ctr">
            <a:noAutofit/>
          </a:bodyPr>
          <a:lstStyle>
            <a:lvl1pPr algn="l" defTabSz="488152" rtl="0" eaLnBrk="1" latinLnBrk="0" hangingPunct="1">
              <a:spcBef>
                <a:spcPct val="0"/>
              </a:spcBef>
              <a:buNone/>
              <a:defRPr sz="3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s-SV" sz="2800" dirty="0" smtClean="0">
                <a:solidFill>
                  <a:schemeClr val="bg1"/>
                </a:solidFill>
                <a:latin typeface="Algerian" pitchFamily="82" charset="0"/>
              </a:rPr>
              <a:t>F</a:t>
            </a:r>
          </a:p>
          <a:p>
            <a:pPr algn="ctr"/>
            <a:r>
              <a:rPr lang="es-SV" sz="2800" dirty="0" smtClean="0">
                <a:solidFill>
                  <a:schemeClr val="bg1"/>
                </a:solidFill>
                <a:latin typeface="Algerian" pitchFamily="82" charset="0"/>
              </a:rPr>
              <a:t>U</a:t>
            </a:r>
          </a:p>
          <a:p>
            <a:pPr algn="ctr"/>
            <a:r>
              <a:rPr lang="es-SV" sz="2800" dirty="0" smtClean="0">
                <a:solidFill>
                  <a:schemeClr val="bg1"/>
                </a:solidFill>
                <a:latin typeface="Algerian" pitchFamily="82" charset="0"/>
              </a:rPr>
              <a:t>N</a:t>
            </a:r>
          </a:p>
          <a:p>
            <a:pPr algn="ctr"/>
            <a:r>
              <a:rPr lang="es-SV" sz="2800" dirty="0" smtClean="0">
                <a:solidFill>
                  <a:schemeClr val="bg1"/>
                </a:solidFill>
                <a:latin typeface="Algerian" pitchFamily="82" charset="0"/>
              </a:rPr>
              <a:t>C</a:t>
            </a:r>
          </a:p>
          <a:p>
            <a:pPr algn="ctr"/>
            <a:r>
              <a:rPr lang="es-SV" sz="2800" dirty="0" smtClean="0">
                <a:solidFill>
                  <a:schemeClr val="bg1"/>
                </a:solidFill>
                <a:latin typeface="Algerian" pitchFamily="82" charset="0"/>
              </a:rPr>
              <a:t>I</a:t>
            </a:r>
          </a:p>
          <a:p>
            <a:pPr algn="ctr"/>
            <a:r>
              <a:rPr lang="es-SV" sz="2800" dirty="0" smtClean="0">
                <a:solidFill>
                  <a:schemeClr val="bg1"/>
                </a:solidFill>
                <a:latin typeface="Algerian" pitchFamily="82" charset="0"/>
              </a:rPr>
              <a:t>O</a:t>
            </a:r>
          </a:p>
          <a:p>
            <a:pPr algn="ctr"/>
            <a:r>
              <a:rPr lang="es-SV" sz="2800" dirty="0" smtClean="0">
                <a:solidFill>
                  <a:schemeClr val="bg1"/>
                </a:solidFill>
                <a:latin typeface="Algerian" pitchFamily="82" charset="0"/>
              </a:rPr>
              <a:t>N</a:t>
            </a:r>
          </a:p>
          <a:p>
            <a:pPr algn="ctr"/>
            <a:r>
              <a:rPr lang="es-SV" sz="2800" dirty="0" smtClean="0">
                <a:solidFill>
                  <a:schemeClr val="bg1"/>
                </a:solidFill>
                <a:latin typeface="Algerian" pitchFamily="82" charset="0"/>
              </a:rPr>
              <a:t>A</a:t>
            </a:r>
          </a:p>
          <a:p>
            <a:pPr algn="ctr"/>
            <a:r>
              <a:rPr lang="es-SV" sz="2800" dirty="0" smtClean="0">
                <a:solidFill>
                  <a:schemeClr val="bg1"/>
                </a:solidFill>
                <a:latin typeface="Algerian" pitchFamily="82" charset="0"/>
              </a:rPr>
              <a:t>L</a:t>
            </a:r>
          </a:p>
          <a:p>
            <a:pPr algn="ctr"/>
            <a:endParaRPr lang="es-SV" sz="2800" dirty="0">
              <a:solidFill>
                <a:schemeClr val="bg1"/>
              </a:solidFill>
              <a:latin typeface="Algerian" pitchFamily="82" charset="0"/>
            </a:endParaRPr>
          </a:p>
        </p:txBody>
      </p:sp>
    </p:spTree>
    <p:extLst>
      <p:ext uri="{BB962C8B-B14F-4D97-AF65-F5344CB8AC3E}">
        <p14:creationId xmlns:p14="http://schemas.microsoft.com/office/powerpoint/2010/main" val="11261332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SV" dirty="0" smtClean="0">
                <a:solidFill>
                  <a:schemeClr val="bg1"/>
                </a:solidFill>
                <a:latin typeface="Algerian" pitchFamily="82" charset="0"/>
              </a:rPr>
              <a:t>SOCIEDADES DE RESPONSABILIDAD LIMITADA E ILIMITADA</a:t>
            </a:r>
            <a:endParaRPr lang="es-SV" dirty="0">
              <a:solidFill>
                <a:schemeClr val="bg1"/>
              </a:solidFill>
              <a:latin typeface="Algerian" pitchFamily="82" charset="0"/>
            </a:endParaRPr>
          </a:p>
        </p:txBody>
      </p:sp>
      <p:sp>
        <p:nvSpPr>
          <p:cNvPr id="3" name="2 Marcador de contenido"/>
          <p:cNvSpPr>
            <a:spLocks noGrp="1"/>
          </p:cNvSpPr>
          <p:nvPr>
            <p:ph idx="1"/>
          </p:nvPr>
        </p:nvSpPr>
        <p:spPr>
          <a:xfrm>
            <a:off x="216024" y="1726636"/>
            <a:ext cx="9350027" cy="5387348"/>
          </a:xfrm>
        </p:spPr>
        <p:txBody>
          <a:bodyPr>
            <a:normAutofit/>
          </a:bodyPr>
          <a:lstStyle/>
          <a:p>
            <a:pPr marL="0" indent="0" algn="ctr">
              <a:buNone/>
            </a:pPr>
            <a:r>
              <a:rPr lang="es-SV" sz="2800" dirty="0">
                <a:solidFill>
                  <a:schemeClr val="accent2">
                    <a:lumMod val="20000"/>
                    <a:lumOff val="80000"/>
                  </a:schemeClr>
                </a:solidFill>
              </a:rPr>
              <a:t>Una sociedad de responsabilidad ilimitada o empresa privada ilimitada es un híbrido de la empresa incorporada con o sin un capital social (y similar a su sociedad de responsabilidad limitada de contraparte), pero donde la responsabilidad de los socios o accionistas no es limitado - es decir, sus accionistas o socios que tienen un la obligación solidaria e ilimitada para cubrir cualquier insuficiencia en el patrimonio de la empresa en el caso de oficial de la empresa de liquidación. </a:t>
            </a:r>
            <a:endParaRPr lang="es-SV" sz="2800" dirty="0">
              <a:solidFill>
                <a:schemeClr val="accent2">
                  <a:lumMod val="20000"/>
                  <a:lumOff val="80000"/>
                </a:schemeClr>
              </a:solidFill>
            </a:endParaRPr>
          </a:p>
        </p:txBody>
      </p:sp>
    </p:spTree>
    <p:extLst>
      <p:ext uri="{BB962C8B-B14F-4D97-AF65-F5344CB8AC3E}">
        <p14:creationId xmlns:p14="http://schemas.microsoft.com/office/powerpoint/2010/main" val="11728394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 y="0"/>
            <a:ext cx="9771062" cy="7315200"/>
          </a:xfrm>
        </p:spPr>
        <p:txBody>
          <a:bodyPr/>
          <a:lstStyle/>
          <a:p>
            <a:endParaRPr lang="es-SV" dirty="0" smtClean="0"/>
          </a:p>
          <a:p>
            <a:endParaRPr lang="es-SV" dirty="0"/>
          </a:p>
          <a:p>
            <a:endParaRPr lang="es-SV" dirty="0" smtClean="0"/>
          </a:p>
          <a:p>
            <a:endParaRPr lang="es-SV" dirty="0"/>
          </a:p>
        </p:txBody>
      </p:sp>
      <p:sp>
        <p:nvSpPr>
          <p:cNvPr id="4" name="3 Rectángulo"/>
          <p:cNvSpPr/>
          <p:nvPr/>
        </p:nvSpPr>
        <p:spPr>
          <a:xfrm>
            <a:off x="0" y="2649488"/>
            <a:ext cx="9771063"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 </a:t>
            </a:r>
            <a:r>
              <a:rPr lang="es-E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POR</a:t>
            </a:r>
          </a:p>
          <a:p>
            <a:pPr algn="ctr"/>
            <a:r>
              <a:rPr lang="es-E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 ATENCION!!!</a:t>
            </a:r>
            <a:endParaRPr lang="es-E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9455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92000">
              <a:schemeClr val="bg2">
                <a:tint val="97000"/>
                <a:shade val="80000"/>
                <a:hueMod val="110000"/>
                <a:satMod val="120000"/>
              </a:schemeClr>
            </a:gs>
            <a:gs pos="100000">
              <a:schemeClr val="bg2">
                <a:shade val="60000"/>
                <a:hueMod val="40000"/>
                <a:satMod val="120000"/>
                <a:lumMod val="103000"/>
              </a:schemeClr>
            </a:gs>
          </a:gsLst>
          <a:lin ang="5400000" scaled="1"/>
        </a:gradFill>
        <a:effectLst/>
      </p:bgPr>
    </p:bg>
    <p:spTree>
      <p:nvGrpSpPr>
        <p:cNvPr id="1" name=""/>
        <p:cNvGrpSpPr/>
        <p:nvPr/>
      </p:nvGrpSpPr>
      <p:grpSpPr>
        <a:xfrm>
          <a:off x="0" y="0"/>
          <a:ext cx="0" cy="0"/>
          <a:chOff x="0" y="0"/>
          <a:chExt cx="0" cy="0"/>
        </a:xfrm>
      </p:grpSpPr>
      <p:sp>
        <p:nvSpPr>
          <p:cNvPr id="4" name="3 Flecha a la derecha con bandas"/>
          <p:cNvSpPr/>
          <p:nvPr/>
        </p:nvSpPr>
        <p:spPr>
          <a:xfrm>
            <a:off x="576553" y="124408"/>
            <a:ext cx="8617958" cy="1305745"/>
          </a:xfrm>
          <a:prstGeom prst="stripedRightArrow">
            <a:avLst>
              <a:gd name="adj1" fmla="val 85273"/>
              <a:gd name="adj2" fmla="val 50000"/>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7630" tIns="48815" rIns="97630" bIns="48815" rtlCol="0" anchor="ctr"/>
          <a:lstStyle/>
          <a:p>
            <a:pPr algn="ctr"/>
            <a:endParaRPr lang="es-SV"/>
          </a:p>
        </p:txBody>
      </p:sp>
      <p:sp>
        <p:nvSpPr>
          <p:cNvPr id="2" name="1 Título"/>
          <p:cNvSpPr>
            <a:spLocks noGrp="1"/>
          </p:cNvSpPr>
          <p:nvPr>
            <p:ph type="title"/>
          </p:nvPr>
        </p:nvSpPr>
        <p:spPr>
          <a:xfrm>
            <a:off x="1003353" y="354833"/>
            <a:ext cx="7613728" cy="986107"/>
          </a:xfrm>
        </p:spPr>
        <p:txBody>
          <a:bodyPr/>
          <a:lstStyle/>
          <a:p>
            <a:pPr algn="ctr"/>
            <a:r>
              <a:rPr lang="es-SV" sz="4300" b="1" dirty="0">
                <a:solidFill>
                  <a:schemeClr val="bg1"/>
                </a:solidFill>
                <a:latin typeface="Algerian" pitchFamily="82" charset="0"/>
              </a:rPr>
              <a:t>BUROCRACIA</a:t>
            </a:r>
          </a:p>
        </p:txBody>
      </p:sp>
      <p:sp>
        <p:nvSpPr>
          <p:cNvPr id="3" name="2 Marcador de contenido"/>
          <p:cNvSpPr>
            <a:spLocks noGrp="1"/>
          </p:cNvSpPr>
          <p:nvPr>
            <p:ph idx="1"/>
          </p:nvPr>
        </p:nvSpPr>
        <p:spPr>
          <a:xfrm>
            <a:off x="-346800" y="1660578"/>
            <a:ext cx="5772585" cy="5299789"/>
          </a:xfrm>
        </p:spPr>
        <p:txBody>
          <a:bodyPr>
            <a:noAutofit/>
          </a:bodyPr>
          <a:lstStyle/>
          <a:p>
            <a:pPr algn="ctr"/>
            <a:r>
              <a:rPr lang="es-ES" sz="2100" b="1" dirty="0">
                <a:solidFill>
                  <a:srgbClr val="00B0F0"/>
                </a:solidFill>
              </a:rPr>
              <a:t> se caracteriza por ser una estructura organizativa fundamentada en la estandarización donde se realizan operaciones altamente rutinarias logradas a través de la especialización, reglas y reglamentos muy formalizados, donde las tareas se agrupan en departamentos funcionales, división de responsabilidades, autoridad entrelazada, tramos de control estrechos y toma de decisiones que sigue la cadena de mando, especialización del trabajo, jerarquía y relaciones impersonales.</a:t>
            </a:r>
            <a:endParaRPr lang="es-SV" sz="2100" b="1" dirty="0">
              <a:solidFill>
                <a:srgbClr val="00B0F0"/>
              </a:solidFill>
            </a:endParaRPr>
          </a:p>
        </p:txBody>
      </p:sp>
      <p:pic>
        <p:nvPicPr>
          <p:cNvPr id="2051" name="Picture 3"/>
          <p:cNvPicPr>
            <a:picLocks noChangeAspect="1" noChangeArrowheads="1"/>
          </p:cNvPicPr>
          <p:nvPr/>
        </p:nvPicPr>
        <p:blipFill>
          <a:blip r:embed="rId3">
            <a:extLst>
              <a:ext uri="{BEBA8EAE-BF5A-486C-A8C5-ECC9F3942E4B}">
                <a14:imgProps xmlns:a14="http://schemas.microsoft.com/office/drawing/2010/main">
                  <a14:imgLayer r:embed="rId4">
                    <a14:imgEffect>
                      <a14:artisticGlowEdges/>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354072" y="1814195"/>
            <a:ext cx="4071276" cy="5069363"/>
          </a:xfrm>
          <a:prstGeom prst="roundRect">
            <a:avLst>
              <a:gd name="adj" fmla="val 42235"/>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879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38 Conector angular"/>
          <p:cNvCxnSpPr/>
          <p:nvPr/>
        </p:nvCxnSpPr>
        <p:spPr>
          <a:xfrm rot="16200000" flipH="1">
            <a:off x="2594998" y="4826752"/>
            <a:ext cx="537660" cy="349995"/>
          </a:xfrm>
          <a:prstGeom prst="bentConnector3">
            <a:avLst>
              <a:gd name="adj1" fmla="val 100044"/>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6 Flecha a la derecha con bandas"/>
          <p:cNvSpPr/>
          <p:nvPr/>
        </p:nvSpPr>
        <p:spPr>
          <a:xfrm>
            <a:off x="576553" y="47599"/>
            <a:ext cx="8605314" cy="1766064"/>
          </a:xfrm>
          <a:prstGeom prst="stripedRightArrow">
            <a:avLst>
              <a:gd name="adj1" fmla="val 63243"/>
              <a:gd name="adj2" fmla="val 44287"/>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path path="circle">
              <a:fillToRect l="50000" t="50000" r="50000" b="50000"/>
            </a:path>
            <a:tileRect/>
          </a:gradFill>
          <a:ln w="19050" cap="rnd" cmpd="sng" algn="ctr">
            <a:solidFill>
              <a:schemeClr val="bg1"/>
            </a:solidFill>
            <a:prstDash val="solid"/>
          </a:ln>
          <a:effectLst/>
        </p:spPr>
        <p:txBody>
          <a:bodyPr lIns="97630" tIns="48815" rIns="97630" bIns="48815" rtlCol="0" anchor="ctr"/>
          <a:lstStyle/>
          <a:p>
            <a:pPr algn="ctr">
              <a:defRPr/>
            </a:pPr>
            <a:endParaRPr lang="es-SV" kern="0">
              <a:solidFill>
                <a:sysClr val="window" lastClr="FFFFFF"/>
              </a:solidFill>
              <a:latin typeface="Verdana"/>
            </a:endParaRPr>
          </a:p>
        </p:txBody>
      </p:sp>
      <p:sp>
        <p:nvSpPr>
          <p:cNvPr id="2" name="1 Título"/>
          <p:cNvSpPr>
            <a:spLocks noGrp="1"/>
          </p:cNvSpPr>
          <p:nvPr>
            <p:ph type="title"/>
          </p:nvPr>
        </p:nvSpPr>
        <p:spPr>
          <a:xfrm>
            <a:off x="422661" y="431642"/>
            <a:ext cx="8269733" cy="1139724"/>
          </a:xfrm>
        </p:spPr>
        <p:txBody>
          <a:bodyPr/>
          <a:lstStyle/>
          <a:p>
            <a:pPr algn="ctr"/>
            <a:r>
              <a:rPr lang="es-SV" sz="4300" b="1" dirty="0">
                <a:solidFill>
                  <a:schemeClr val="bg1"/>
                </a:solidFill>
                <a:latin typeface="Algerian" pitchFamily="82" charset="0"/>
              </a:rPr>
              <a:t>DEPARTAMENTALIZACION</a:t>
            </a:r>
          </a:p>
        </p:txBody>
      </p:sp>
      <p:sp>
        <p:nvSpPr>
          <p:cNvPr id="15" name="14 Forma libre"/>
          <p:cNvSpPr/>
          <p:nvPr/>
        </p:nvSpPr>
        <p:spPr>
          <a:xfrm>
            <a:off x="345715" y="1877070"/>
            <a:ext cx="2961315" cy="551594"/>
          </a:xfrm>
          <a:custGeom>
            <a:avLst/>
            <a:gdLst>
              <a:gd name="connsiteX0" fmla="*/ 0 w 1532094"/>
              <a:gd name="connsiteY0" fmla="*/ 178772 h 1072416"/>
              <a:gd name="connsiteX1" fmla="*/ 178772 w 1532094"/>
              <a:gd name="connsiteY1" fmla="*/ 0 h 1072416"/>
              <a:gd name="connsiteX2" fmla="*/ 1353322 w 1532094"/>
              <a:gd name="connsiteY2" fmla="*/ 0 h 1072416"/>
              <a:gd name="connsiteX3" fmla="*/ 1532094 w 1532094"/>
              <a:gd name="connsiteY3" fmla="*/ 178772 h 1072416"/>
              <a:gd name="connsiteX4" fmla="*/ 1532094 w 1532094"/>
              <a:gd name="connsiteY4" fmla="*/ 893644 h 1072416"/>
              <a:gd name="connsiteX5" fmla="*/ 1353322 w 1532094"/>
              <a:gd name="connsiteY5" fmla="*/ 1072416 h 1072416"/>
              <a:gd name="connsiteX6" fmla="*/ 178772 w 1532094"/>
              <a:gd name="connsiteY6" fmla="*/ 1072416 h 1072416"/>
              <a:gd name="connsiteX7" fmla="*/ 0 w 1532094"/>
              <a:gd name="connsiteY7" fmla="*/ 893644 h 1072416"/>
              <a:gd name="connsiteX8" fmla="*/ 0 w 1532094"/>
              <a:gd name="connsiteY8" fmla="*/ 178772 h 107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094" h="1072416">
                <a:moveTo>
                  <a:pt x="0" y="178772"/>
                </a:moveTo>
                <a:cubicBezTo>
                  <a:pt x="0" y="80039"/>
                  <a:pt x="80039" y="0"/>
                  <a:pt x="178772" y="0"/>
                </a:cubicBezTo>
                <a:lnTo>
                  <a:pt x="1353322" y="0"/>
                </a:lnTo>
                <a:cubicBezTo>
                  <a:pt x="1452055" y="0"/>
                  <a:pt x="1532094" y="80039"/>
                  <a:pt x="1532094" y="178772"/>
                </a:cubicBezTo>
                <a:lnTo>
                  <a:pt x="1532094" y="893644"/>
                </a:lnTo>
                <a:cubicBezTo>
                  <a:pt x="1532094" y="992377"/>
                  <a:pt x="1452055" y="1072416"/>
                  <a:pt x="1353322" y="1072416"/>
                </a:cubicBezTo>
                <a:lnTo>
                  <a:pt x="178772" y="1072416"/>
                </a:lnTo>
                <a:cubicBezTo>
                  <a:pt x="80039" y="1072416"/>
                  <a:pt x="0" y="992377"/>
                  <a:pt x="0" y="893644"/>
                </a:cubicBezTo>
                <a:lnTo>
                  <a:pt x="0" y="178772"/>
                </a:lnTo>
                <a:close/>
              </a:path>
            </a:pathLst>
          </a:custGeom>
          <a:solidFill>
            <a:schemeClr val="accent3">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671" tIns="161671" rIns="161671" bIns="161671" numCol="1" spcCol="1356" anchor="ctr" anchorCtr="0">
            <a:noAutofit/>
          </a:bodyPr>
          <a:lstStyle/>
          <a:p>
            <a:pPr algn="ctr" defTabSz="1233941">
              <a:lnSpc>
                <a:spcPct val="90000"/>
              </a:lnSpc>
              <a:spcBef>
                <a:spcPct val="0"/>
              </a:spcBef>
              <a:spcAft>
                <a:spcPct val="35000"/>
              </a:spcAft>
            </a:pPr>
            <a:r>
              <a:rPr lang="es-SV" sz="2100" b="1" dirty="0">
                <a:solidFill>
                  <a:schemeClr val="bg1"/>
                </a:solidFill>
                <a:latin typeface="Algerian" pitchFamily="82" charset="0"/>
              </a:rPr>
              <a:t>de optimizacion</a:t>
            </a:r>
          </a:p>
        </p:txBody>
      </p:sp>
      <p:sp>
        <p:nvSpPr>
          <p:cNvPr id="16" name="15 Forma libre"/>
          <p:cNvSpPr/>
          <p:nvPr/>
        </p:nvSpPr>
        <p:spPr>
          <a:xfrm>
            <a:off x="2385893" y="4272069"/>
            <a:ext cx="2961315" cy="551594"/>
          </a:xfrm>
          <a:custGeom>
            <a:avLst/>
            <a:gdLst>
              <a:gd name="connsiteX0" fmla="*/ 0 w 1532094"/>
              <a:gd name="connsiteY0" fmla="*/ 178772 h 1072416"/>
              <a:gd name="connsiteX1" fmla="*/ 178772 w 1532094"/>
              <a:gd name="connsiteY1" fmla="*/ 0 h 1072416"/>
              <a:gd name="connsiteX2" fmla="*/ 1353322 w 1532094"/>
              <a:gd name="connsiteY2" fmla="*/ 0 h 1072416"/>
              <a:gd name="connsiteX3" fmla="*/ 1532094 w 1532094"/>
              <a:gd name="connsiteY3" fmla="*/ 178772 h 1072416"/>
              <a:gd name="connsiteX4" fmla="*/ 1532094 w 1532094"/>
              <a:gd name="connsiteY4" fmla="*/ 893644 h 1072416"/>
              <a:gd name="connsiteX5" fmla="*/ 1353322 w 1532094"/>
              <a:gd name="connsiteY5" fmla="*/ 1072416 h 1072416"/>
              <a:gd name="connsiteX6" fmla="*/ 178772 w 1532094"/>
              <a:gd name="connsiteY6" fmla="*/ 1072416 h 1072416"/>
              <a:gd name="connsiteX7" fmla="*/ 0 w 1532094"/>
              <a:gd name="connsiteY7" fmla="*/ 893644 h 1072416"/>
              <a:gd name="connsiteX8" fmla="*/ 0 w 1532094"/>
              <a:gd name="connsiteY8" fmla="*/ 178772 h 107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094" h="1072416">
                <a:moveTo>
                  <a:pt x="0" y="178772"/>
                </a:moveTo>
                <a:cubicBezTo>
                  <a:pt x="0" y="80039"/>
                  <a:pt x="80039" y="0"/>
                  <a:pt x="178772" y="0"/>
                </a:cubicBezTo>
                <a:lnTo>
                  <a:pt x="1353322" y="0"/>
                </a:lnTo>
                <a:cubicBezTo>
                  <a:pt x="1452055" y="0"/>
                  <a:pt x="1532094" y="80039"/>
                  <a:pt x="1532094" y="178772"/>
                </a:cubicBezTo>
                <a:lnTo>
                  <a:pt x="1532094" y="893644"/>
                </a:lnTo>
                <a:cubicBezTo>
                  <a:pt x="1532094" y="992377"/>
                  <a:pt x="1452055" y="1072416"/>
                  <a:pt x="1353322" y="1072416"/>
                </a:cubicBezTo>
                <a:lnTo>
                  <a:pt x="178772" y="1072416"/>
                </a:lnTo>
                <a:cubicBezTo>
                  <a:pt x="80039" y="1072416"/>
                  <a:pt x="0" y="992377"/>
                  <a:pt x="0" y="893644"/>
                </a:cubicBezTo>
                <a:lnTo>
                  <a:pt x="0" y="178772"/>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671" tIns="161671" rIns="161671" bIns="161671" numCol="1" spcCol="1356" anchor="ctr" anchorCtr="0">
            <a:noAutofit/>
          </a:bodyPr>
          <a:lstStyle/>
          <a:p>
            <a:pPr algn="ctr" defTabSz="1233941">
              <a:lnSpc>
                <a:spcPct val="90000"/>
              </a:lnSpc>
              <a:spcBef>
                <a:spcPct val="0"/>
              </a:spcBef>
              <a:spcAft>
                <a:spcPct val="35000"/>
              </a:spcAft>
            </a:pPr>
            <a:r>
              <a:rPr lang="es-SV" sz="2800" b="1" dirty="0">
                <a:solidFill>
                  <a:schemeClr val="bg1"/>
                </a:solidFill>
                <a:latin typeface="Algerian" pitchFamily="82" charset="0"/>
              </a:rPr>
              <a:t>Territorial</a:t>
            </a:r>
          </a:p>
        </p:txBody>
      </p:sp>
      <p:sp>
        <p:nvSpPr>
          <p:cNvPr id="17" name="16 Forma libre"/>
          <p:cNvSpPr/>
          <p:nvPr/>
        </p:nvSpPr>
        <p:spPr>
          <a:xfrm>
            <a:off x="1077811" y="2659089"/>
            <a:ext cx="2961315" cy="551594"/>
          </a:xfrm>
          <a:custGeom>
            <a:avLst/>
            <a:gdLst>
              <a:gd name="connsiteX0" fmla="*/ 0 w 1532094"/>
              <a:gd name="connsiteY0" fmla="*/ 178772 h 1072416"/>
              <a:gd name="connsiteX1" fmla="*/ 178772 w 1532094"/>
              <a:gd name="connsiteY1" fmla="*/ 0 h 1072416"/>
              <a:gd name="connsiteX2" fmla="*/ 1353322 w 1532094"/>
              <a:gd name="connsiteY2" fmla="*/ 0 h 1072416"/>
              <a:gd name="connsiteX3" fmla="*/ 1532094 w 1532094"/>
              <a:gd name="connsiteY3" fmla="*/ 178772 h 1072416"/>
              <a:gd name="connsiteX4" fmla="*/ 1532094 w 1532094"/>
              <a:gd name="connsiteY4" fmla="*/ 893644 h 1072416"/>
              <a:gd name="connsiteX5" fmla="*/ 1353322 w 1532094"/>
              <a:gd name="connsiteY5" fmla="*/ 1072416 h 1072416"/>
              <a:gd name="connsiteX6" fmla="*/ 178772 w 1532094"/>
              <a:gd name="connsiteY6" fmla="*/ 1072416 h 1072416"/>
              <a:gd name="connsiteX7" fmla="*/ 0 w 1532094"/>
              <a:gd name="connsiteY7" fmla="*/ 893644 h 1072416"/>
              <a:gd name="connsiteX8" fmla="*/ 0 w 1532094"/>
              <a:gd name="connsiteY8" fmla="*/ 178772 h 107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094" h="1072416">
                <a:moveTo>
                  <a:pt x="0" y="178772"/>
                </a:moveTo>
                <a:cubicBezTo>
                  <a:pt x="0" y="80039"/>
                  <a:pt x="80039" y="0"/>
                  <a:pt x="178772" y="0"/>
                </a:cubicBezTo>
                <a:lnTo>
                  <a:pt x="1353322" y="0"/>
                </a:lnTo>
                <a:cubicBezTo>
                  <a:pt x="1452055" y="0"/>
                  <a:pt x="1532094" y="80039"/>
                  <a:pt x="1532094" y="178772"/>
                </a:cubicBezTo>
                <a:lnTo>
                  <a:pt x="1532094" y="893644"/>
                </a:lnTo>
                <a:cubicBezTo>
                  <a:pt x="1532094" y="992377"/>
                  <a:pt x="1452055" y="1072416"/>
                  <a:pt x="1353322" y="1072416"/>
                </a:cubicBezTo>
                <a:lnTo>
                  <a:pt x="178772" y="1072416"/>
                </a:lnTo>
                <a:cubicBezTo>
                  <a:pt x="80039" y="1072416"/>
                  <a:pt x="0" y="992377"/>
                  <a:pt x="0" y="893644"/>
                </a:cubicBezTo>
                <a:lnTo>
                  <a:pt x="0" y="178772"/>
                </a:lnTo>
                <a:close/>
              </a:path>
            </a:pathLst>
          </a:cu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671" tIns="161671" rIns="161671" bIns="161671" numCol="1" spcCol="1356" anchor="ctr" anchorCtr="0">
            <a:noAutofit/>
          </a:bodyPr>
          <a:lstStyle/>
          <a:p>
            <a:pPr algn="ctr" defTabSz="1233941">
              <a:lnSpc>
                <a:spcPct val="90000"/>
              </a:lnSpc>
              <a:spcBef>
                <a:spcPct val="0"/>
              </a:spcBef>
              <a:spcAft>
                <a:spcPct val="35000"/>
              </a:spcAft>
            </a:pPr>
            <a:r>
              <a:rPr lang="es-SV" sz="2600" b="1" dirty="0">
                <a:solidFill>
                  <a:schemeClr val="bg1"/>
                </a:solidFill>
                <a:latin typeface="Algerian" pitchFamily="82" charset="0"/>
              </a:rPr>
              <a:t>Por tiempo</a:t>
            </a:r>
          </a:p>
        </p:txBody>
      </p:sp>
      <p:sp>
        <p:nvSpPr>
          <p:cNvPr id="24" name="23 Forma libre"/>
          <p:cNvSpPr/>
          <p:nvPr/>
        </p:nvSpPr>
        <p:spPr>
          <a:xfrm>
            <a:off x="1730744" y="3503983"/>
            <a:ext cx="2961315" cy="551594"/>
          </a:xfrm>
          <a:custGeom>
            <a:avLst/>
            <a:gdLst>
              <a:gd name="connsiteX0" fmla="*/ 0 w 1532094"/>
              <a:gd name="connsiteY0" fmla="*/ 178772 h 1072416"/>
              <a:gd name="connsiteX1" fmla="*/ 178772 w 1532094"/>
              <a:gd name="connsiteY1" fmla="*/ 0 h 1072416"/>
              <a:gd name="connsiteX2" fmla="*/ 1353322 w 1532094"/>
              <a:gd name="connsiteY2" fmla="*/ 0 h 1072416"/>
              <a:gd name="connsiteX3" fmla="*/ 1532094 w 1532094"/>
              <a:gd name="connsiteY3" fmla="*/ 178772 h 1072416"/>
              <a:gd name="connsiteX4" fmla="*/ 1532094 w 1532094"/>
              <a:gd name="connsiteY4" fmla="*/ 893644 h 1072416"/>
              <a:gd name="connsiteX5" fmla="*/ 1353322 w 1532094"/>
              <a:gd name="connsiteY5" fmla="*/ 1072416 h 1072416"/>
              <a:gd name="connsiteX6" fmla="*/ 178772 w 1532094"/>
              <a:gd name="connsiteY6" fmla="*/ 1072416 h 1072416"/>
              <a:gd name="connsiteX7" fmla="*/ 0 w 1532094"/>
              <a:gd name="connsiteY7" fmla="*/ 893644 h 1072416"/>
              <a:gd name="connsiteX8" fmla="*/ 0 w 1532094"/>
              <a:gd name="connsiteY8" fmla="*/ 178772 h 107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094" h="1072416">
                <a:moveTo>
                  <a:pt x="0" y="178772"/>
                </a:moveTo>
                <a:cubicBezTo>
                  <a:pt x="0" y="80039"/>
                  <a:pt x="80039" y="0"/>
                  <a:pt x="178772" y="0"/>
                </a:cubicBezTo>
                <a:lnTo>
                  <a:pt x="1353322" y="0"/>
                </a:lnTo>
                <a:cubicBezTo>
                  <a:pt x="1452055" y="0"/>
                  <a:pt x="1532094" y="80039"/>
                  <a:pt x="1532094" y="178772"/>
                </a:cubicBezTo>
                <a:lnTo>
                  <a:pt x="1532094" y="893644"/>
                </a:lnTo>
                <a:cubicBezTo>
                  <a:pt x="1532094" y="992377"/>
                  <a:pt x="1452055" y="1072416"/>
                  <a:pt x="1353322" y="1072416"/>
                </a:cubicBezTo>
                <a:lnTo>
                  <a:pt x="178772" y="1072416"/>
                </a:lnTo>
                <a:cubicBezTo>
                  <a:pt x="80039" y="1072416"/>
                  <a:pt x="0" y="992377"/>
                  <a:pt x="0" y="893644"/>
                </a:cubicBezTo>
                <a:lnTo>
                  <a:pt x="0" y="178772"/>
                </a:lnTo>
                <a:close/>
              </a:path>
            </a:pathLst>
          </a:custGeom>
          <a:solidFill>
            <a:schemeClr val="accent3">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671" tIns="161671" rIns="161671" bIns="161671" numCol="1" spcCol="1356" anchor="ctr" anchorCtr="0">
            <a:noAutofit/>
          </a:bodyPr>
          <a:lstStyle/>
          <a:p>
            <a:pPr algn="ctr" defTabSz="1233941">
              <a:lnSpc>
                <a:spcPct val="90000"/>
              </a:lnSpc>
              <a:spcBef>
                <a:spcPct val="0"/>
              </a:spcBef>
              <a:spcAft>
                <a:spcPct val="35000"/>
              </a:spcAft>
            </a:pPr>
            <a:r>
              <a:rPr lang="es-SV" b="1" kern="1200" dirty="0" smtClean="0">
                <a:solidFill>
                  <a:schemeClr val="bg1"/>
                </a:solidFill>
                <a:latin typeface="Algerian" pitchFamily="82" charset="0"/>
              </a:rPr>
              <a:t>Por función empresarial</a:t>
            </a:r>
            <a:endParaRPr lang="es-SV" b="1" kern="1200" dirty="0">
              <a:solidFill>
                <a:schemeClr val="bg1"/>
              </a:solidFill>
              <a:latin typeface="Algerian" pitchFamily="82" charset="0"/>
            </a:endParaRPr>
          </a:p>
        </p:txBody>
      </p:sp>
      <p:sp>
        <p:nvSpPr>
          <p:cNvPr id="25" name="24 Forma libre"/>
          <p:cNvSpPr/>
          <p:nvPr/>
        </p:nvSpPr>
        <p:spPr>
          <a:xfrm>
            <a:off x="3078408" y="5026220"/>
            <a:ext cx="2961315" cy="551594"/>
          </a:xfrm>
          <a:custGeom>
            <a:avLst/>
            <a:gdLst>
              <a:gd name="connsiteX0" fmla="*/ 0 w 1532094"/>
              <a:gd name="connsiteY0" fmla="*/ 178772 h 1072416"/>
              <a:gd name="connsiteX1" fmla="*/ 178772 w 1532094"/>
              <a:gd name="connsiteY1" fmla="*/ 0 h 1072416"/>
              <a:gd name="connsiteX2" fmla="*/ 1353322 w 1532094"/>
              <a:gd name="connsiteY2" fmla="*/ 0 h 1072416"/>
              <a:gd name="connsiteX3" fmla="*/ 1532094 w 1532094"/>
              <a:gd name="connsiteY3" fmla="*/ 178772 h 1072416"/>
              <a:gd name="connsiteX4" fmla="*/ 1532094 w 1532094"/>
              <a:gd name="connsiteY4" fmla="*/ 893644 h 1072416"/>
              <a:gd name="connsiteX5" fmla="*/ 1353322 w 1532094"/>
              <a:gd name="connsiteY5" fmla="*/ 1072416 h 1072416"/>
              <a:gd name="connsiteX6" fmla="*/ 178772 w 1532094"/>
              <a:gd name="connsiteY6" fmla="*/ 1072416 h 1072416"/>
              <a:gd name="connsiteX7" fmla="*/ 0 w 1532094"/>
              <a:gd name="connsiteY7" fmla="*/ 893644 h 1072416"/>
              <a:gd name="connsiteX8" fmla="*/ 0 w 1532094"/>
              <a:gd name="connsiteY8" fmla="*/ 178772 h 107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094" h="1072416">
                <a:moveTo>
                  <a:pt x="0" y="178772"/>
                </a:moveTo>
                <a:cubicBezTo>
                  <a:pt x="0" y="80039"/>
                  <a:pt x="80039" y="0"/>
                  <a:pt x="178772" y="0"/>
                </a:cubicBezTo>
                <a:lnTo>
                  <a:pt x="1353322" y="0"/>
                </a:lnTo>
                <a:cubicBezTo>
                  <a:pt x="1452055" y="0"/>
                  <a:pt x="1532094" y="80039"/>
                  <a:pt x="1532094" y="178772"/>
                </a:cubicBezTo>
                <a:lnTo>
                  <a:pt x="1532094" y="893644"/>
                </a:lnTo>
                <a:cubicBezTo>
                  <a:pt x="1532094" y="992377"/>
                  <a:pt x="1452055" y="1072416"/>
                  <a:pt x="1353322" y="1072416"/>
                </a:cubicBezTo>
                <a:lnTo>
                  <a:pt x="178772" y="1072416"/>
                </a:lnTo>
                <a:cubicBezTo>
                  <a:pt x="80039" y="1072416"/>
                  <a:pt x="0" y="992377"/>
                  <a:pt x="0" y="893644"/>
                </a:cubicBezTo>
                <a:lnTo>
                  <a:pt x="0" y="178772"/>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671" tIns="161671" rIns="161671" bIns="161671" numCol="1" spcCol="1356" anchor="ctr" anchorCtr="0">
            <a:noAutofit/>
          </a:bodyPr>
          <a:lstStyle/>
          <a:p>
            <a:pPr algn="ctr" defTabSz="1233941">
              <a:lnSpc>
                <a:spcPct val="90000"/>
              </a:lnSpc>
              <a:spcBef>
                <a:spcPct val="0"/>
              </a:spcBef>
              <a:spcAft>
                <a:spcPct val="35000"/>
              </a:spcAft>
            </a:pPr>
            <a:r>
              <a:rPr lang="es-SV" b="1" kern="1200" dirty="0" smtClean="0">
                <a:solidFill>
                  <a:schemeClr val="bg1"/>
                </a:solidFill>
                <a:latin typeface="Algerian" pitchFamily="82" charset="0"/>
              </a:rPr>
              <a:t>Por tipos de clientes</a:t>
            </a:r>
            <a:endParaRPr lang="es-SV" b="1" kern="1200" dirty="0">
              <a:solidFill>
                <a:schemeClr val="bg1"/>
              </a:solidFill>
              <a:latin typeface="Algerian" pitchFamily="82" charset="0"/>
            </a:endParaRPr>
          </a:p>
        </p:txBody>
      </p:sp>
      <p:sp>
        <p:nvSpPr>
          <p:cNvPr id="26" name="25 Forma libre"/>
          <p:cNvSpPr/>
          <p:nvPr/>
        </p:nvSpPr>
        <p:spPr>
          <a:xfrm>
            <a:off x="3770922" y="5808239"/>
            <a:ext cx="2961315" cy="551594"/>
          </a:xfrm>
          <a:custGeom>
            <a:avLst/>
            <a:gdLst>
              <a:gd name="connsiteX0" fmla="*/ 0 w 1532094"/>
              <a:gd name="connsiteY0" fmla="*/ 178772 h 1072416"/>
              <a:gd name="connsiteX1" fmla="*/ 178772 w 1532094"/>
              <a:gd name="connsiteY1" fmla="*/ 0 h 1072416"/>
              <a:gd name="connsiteX2" fmla="*/ 1353322 w 1532094"/>
              <a:gd name="connsiteY2" fmla="*/ 0 h 1072416"/>
              <a:gd name="connsiteX3" fmla="*/ 1532094 w 1532094"/>
              <a:gd name="connsiteY3" fmla="*/ 178772 h 1072416"/>
              <a:gd name="connsiteX4" fmla="*/ 1532094 w 1532094"/>
              <a:gd name="connsiteY4" fmla="*/ 893644 h 1072416"/>
              <a:gd name="connsiteX5" fmla="*/ 1353322 w 1532094"/>
              <a:gd name="connsiteY5" fmla="*/ 1072416 h 1072416"/>
              <a:gd name="connsiteX6" fmla="*/ 178772 w 1532094"/>
              <a:gd name="connsiteY6" fmla="*/ 1072416 h 1072416"/>
              <a:gd name="connsiteX7" fmla="*/ 0 w 1532094"/>
              <a:gd name="connsiteY7" fmla="*/ 893644 h 1072416"/>
              <a:gd name="connsiteX8" fmla="*/ 0 w 1532094"/>
              <a:gd name="connsiteY8" fmla="*/ 178772 h 107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094" h="1072416">
                <a:moveTo>
                  <a:pt x="0" y="178772"/>
                </a:moveTo>
                <a:cubicBezTo>
                  <a:pt x="0" y="80039"/>
                  <a:pt x="80039" y="0"/>
                  <a:pt x="178772" y="0"/>
                </a:cubicBezTo>
                <a:lnTo>
                  <a:pt x="1353322" y="0"/>
                </a:lnTo>
                <a:cubicBezTo>
                  <a:pt x="1452055" y="0"/>
                  <a:pt x="1532094" y="80039"/>
                  <a:pt x="1532094" y="178772"/>
                </a:cubicBezTo>
                <a:lnTo>
                  <a:pt x="1532094" y="893644"/>
                </a:lnTo>
                <a:cubicBezTo>
                  <a:pt x="1532094" y="992377"/>
                  <a:pt x="1452055" y="1072416"/>
                  <a:pt x="1353322" y="1072416"/>
                </a:cubicBezTo>
                <a:lnTo>
                  <a:pt x="178772" y="1072416"/>
                </a:lnTo>
                <a:cubicBezTo>
                  <a:pt x="80039" y="1072416"/>
                  <a:pt x="0" y="992377"/>
                  <a:pt x="0" y="893644"/>
                </a:cubicBezTo>
                <a:lnTo>
                  <a:pt x="0" y="178772"/>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671" tIns="161671" rIns="161671" bIns="161671" numCol="1" spcCol="1356" anchor="ctr" anchorCtr="0">
            <a:noAutofit/>
          </a:bodyPr>
          <a:lstStyle/>
          <a:p>
            <a:pPr algn="ctr" defTabSz="1233941">
              <a:lnSpc>
                <a:spcPct val="90000"/>
              </a:lnSpc>
              <a:spcBef>
                <a:spcPct val="0"/>
              </a:spcBef>
              <a:spcAft>
                <a:spcPct val="35000"/>
              </a:spcAft>
            </a:pPr>
            <a:r>
              <a:rPr lang="es-SV" sz="2600" b="1" dirty="0">
                <a:solidFill>
                  <a:schemeClr val="bg1"/>
                </a:solidFill>
                <a:latin typeface="Algerian" pitchFamily="82" charset="0"/>
              </a:rPr>
              <a:t>Por procesos</a:t>
            </a:r>
          </a:p>
        </p:txBody>
      </p:sp>
      <p:cxnSp>
        <p:nvCxnSpPr>
          <p:cNvPr id="28" name="27 Conector angular"/>
          <p:cNvCxnSpPr/>
          <p:nvPr/>
        </p:nvCxnSpPr>
        <p:spPr>
          <a:xfrm>
            <a:off x="1422960" y="3196749"/>
            <a:ext cx="270028" cy="520638"/>
          </a:xfrm>
          <a:prstGeom prst="bentConnector4">
            <a:avLst>
              <a:gd name="adj1" fmla="val -3120"/>
              <a:gd name="adj2" fmla="val 10168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angular"/>
          <p:cNvCxnSpPr/>
          <p:nvPr/>
        </p:nvCxnSpPr>
        <p:spPr>
          <a:xfrm>
            <a:off x="1961582" y="4041643"/>
            <a:ext cx="346974" cy="509309"/>
          </a:xfrm>
          <a:prstGeom prst="bentConnector4">
            <a:avLst>
              <a:gd name="adj1" fmla="val 2428"/>
              <a:gd name="adj2" fmla="val 92924"/>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56 Conector angular"/>
          <p:cNvCxnSpPr/>
          <p:nvPr/>
        </p:nvCxnSpPr>
        <p:spPr>
          <a:xfrm rot="16200000" flipH="1">
            <a:off x="3338272" y="5722403"/>
            <a:ext cx="478354" cy="307784"/>
          </a:xfrm>
          <a:prstGeom prst="bentConnector3">
            <a:avLst>
              <a:gd name="adj1" fmla="val 9570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65 Conector angular"/>
          <p:cNvCxnSpPr>
            <a:stCxn id="15" idx="6"/>
          </p:cNvCxnSpPr>
          <p:nvPr/>
        </p:nvCxnSpPr>
        <p:spPr>
          <a:xfrm>
            <a:off x="691255" y="2428663"/>
            <a:ext cx="386555" cy="569097"/>
          </a:xfrm>
          <a:prstGeom prst="bentConnector4">
            <a:avLst>
              <a:gd name="adj1" fmla="val -2179"/>
              <a:gd name="adj2" fmla="val 9727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95 Conector angular"/>
          <p:cNvCxnSpPr/>
          <p:nvPr/>
        </p:nvCxnSpPr>
        <p:spPr>
          <a:xfrm rot="16200000" flipH="1">
            <a:off x="4030786" y="6490489"/>
            <a:ext cx="478354" cy="307784"/>
          </a:xfrm>
          <a:prstGeom prst="bentConnector3">
            <a:avLst>
              <a:gd name="adj1" fmla="val 9570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7" name="96 Forma libre"/>
          <p:cNvSpPr/>
          <p:nvPr/>
        </p:nvSpPr>
        <p:spPr>
          <a:xfrm>
            <a:off x="4500802" y="6576325"/>
            <a:ext cx="2961315" cy="551594"/>
          </a:xfrm>
          <a:custGeom>
            <a:avLst/>
            <a:gdLst>
              <a:gd name="connsiteX0" fmla="*/ 0 w 1532094"/>
              <a:gd name="connsiteY0" fmla="*/ 178772 h 1072416"/>
              <a:gd name="connsiteX1" fmla="*/ 178772 w 1532094"/>
              <a:gd name="connsiteY1" fmla="*/ 0 h 1072416"/>
              <a:gd name="connsiteX2" fmla="*/ 1353322 w 1532094"/>
              <a:gd name="connsiteY2" fmla="*/ 0 h 1072416"/>
              <a:gd name="connsiteX3" fmla="*/ 1532094 w 1532094"/>
              <a:gd name="connsiteY3" fmla="*/ 178772 h 1072416"/>
              <a:gd name="connsiteX4" fmla="*/ 1532094 w 1532094"/>
              <a:gd name="connsiteY4" fmla="*/ 893644 h 1072416"/>
              <a:gd name="connsiteX5" fmla="*/ 1353322 w 1532094"/>
              <a:gd name="connsiteY5" fmla="*/ 1072416 h 1072416"/>
              <a:gd name="connsiteX6" fmla="*/ 178772 w 1532094"/>
              <a:gd name="connsiteY6" fmla="*/ 1072416 h 1072416"/>
              <a:gd name="connsiteX7" fmla="*/ 0 w 1532094"/>
              <a:gd name="connsiteY7" fmla="*/ 893644 h 1072416"/>
              <a:gd name="connsiteX8" fmla="*/ 0 w 1532094"/>
              <a:gd name="connsiteY8" fmla="*/ 178772 h 107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094" h="1072416">
                <a:moveTo>
                  <a:pt x="0" y="178772"/>
                </a:moveTo>
                <a:cubicBezTo>
                  <a:pt x="0" y="80039"/>
                  <a:pt x="80039" y="0"/>
                  <a:pt x="178772" y="0"/>
                </a:cubicBezTo>
                <a:lnTo>
                  <a:pt x="1353322" y="0"/>
                </a:lnTo>
                <a:cubicBezTo>
                  <a:pt x="1452055" y="0"/>
                  <a:pt x="1532094" y="80039"/>
                  <a:pt x="1532094" y="178772"/>
                </a:cubicBezTo>
                <a:lnTo>
                  <a:pt x="1532094" y="893644"/>
                </a:lnTo>
                <a:cubicBezTo>
                  <a:pt x="1532094" y="992377"/>
                  <a:pt x="1452055" y="1072416"/>
                  <a:pt x="1353322" y="1072416"/>
                </a:cubicBezTo>
                <a:lnTo>
                  <a:pt x="178772" y="1072416"/>
                </a:lnTo>
                <a:cubicBezTo>
                  <a:pt x="80039" y="1072416"/>
                  <a:pt x="0" y="992377"/>
                  <a:pt x="0" y="893644"/>
                </a:cubicBezTo>
                <a:lnTo>
                  <a:pt x="0" y="178772"/>
                </a:lnTo>
                <a:close/>
              </a:path>
            </a:pathLst>
          </a:cu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350000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671" tIns="161671" rIns="161671" bIns="161671" numCol="1" spcCol="1356" anchor="ctr" anchorCtr="0">
            <a:noAutofit/>
          </a:bodyPr>
          <a:lstStyle/>
          <a:p>
            <a:pPr algn="ctr" defTabSz="1233941">
              <a:lnSpc>
                <a:spcPct val="90000"/>
              </a:lnSpc>
              <a:spcBef>
                <a:spcPct val="0"/>
              </a:spcBef>
              <a:spcAft>
                <a:spcPct val="35000"/>
              </a:spcAft>
            </a:pPr>
            <a:r>
              <a:rPr lang="es-SV" sz="2600" b="1" dirty="0">
                <a:solidFill>
                  <a:schemeClr val="bg1"/>
                </a:solidFill>
                <a:latin typeface="Algerian" pitchFamily="82" charset="0"/>
              </a:rPr>
              <a:t>Por productos</a:t>
            </a:r>
          </a:p>
        </p:txBody>
      </p:sp>
    </p:spTree>
    <p:extLst>
      <p:ext uri="{BB962C8B-B14F-4D97-AF65-F5344CB8AC3E}">
        <p14:creationId xmlns:p14="http://schemas.microsoft.com/office/powerpoint/2010/main" val="1857631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0445" y="585259"/>
            <a:ext cx="8310174" cy="1305745"/>
          </a:xfrm>
        </p:spPr>
        <p:txBody>
          <a:bodyPr/>
          <a:lstStyle/>
          <a:p>
            <a:pPr algn="ctr"/>
            <a:r>
              <a:rPr lang="es-SV" sz="4700" dirty="0">
                <a:solidFill>
                  <a:schemeClr val="tx2">
                    <a:lumMod val="60000"/>
                    <a:lumOff val="40000"/>
                  </a:schemeClr>
                </a:solidFill>
                <a:effectLst>
                  <a:reflection blurRad="6350" stA="55000" endA="50" endPos="85000" dist="60007" dir="5400000" sy="-100000" algn="bl" rotWithShape="0"/>
                </a:effectLst>
                <a:latin typeface="Algerian" pitchFamily="82" charset="0"/>
              </a:rPr>
              <a:t>Organización empresarial</a:t>
            </a:r>
          </a:p>
        </p:txBody>
      </p:sp>
      <p:sp>
        <p:nvSpPr>
          <p:cNvPr id="3" name="2 Marcador de contenido"/>
          <p:cNvSpPr>
            <a:spLocks noGrp="1"/>
          </p:cNvSpPr>
          <p:nvPr>
            <p:ph idx="1"/>
          </p:nvPr>
        </p:nvSpPr>
        <p:spPr>
          <a:xfrm>
            <a:off x="499606" y="2044621"/>
            <a:ext cx="8694904" cy="4992555"/>
          </a:xfrm>
        </p:spPr>
        <p:txBody>
          <a:bodyPr>
            <a:normAutofit/>
          </a:bodyPr>
          <a:lstStyle/>
          <a:p>
            <a:pPr marL="0" indent="0" algn="ctr">
              <a:buNone/>
            </a:pPr>
            <a:r>
              <a:rPr lang="es-ES" sz="3000" dirty="0">
                <a:solidFill>
                  <a:schemeClr val="tx2">
                    <a:lumMod val="20000"/>
                    <a:lumOff val="80000"/>
                  </a:schemeClr>
                </a:solidFill>
              </a:rPr>
              <a:t>A la organización empresarial corresponde al proceso de organización de los talentos (humanos, financieros y materiales) de los que dispone la empresa, para alcanzar los objetivos deseados. Son muchos los modelos de organización que podemos encontrar.</a:t>
            </a:r>
            <a:endParaRPr lang="es-SV" sz="3000" dirty="0">
              <a:solidFill>
                <a:schemeClr val="tx2">
                  <a:lumMod val="20000"/>
                  <a:lumOff val="80000"/>
                </a:schemeClr>
              </a:solidFill>
            </a:endParaRPr>
          </a:p>
        </p:txBody>
      </p:sp>
    </p:spTree>
    <p:extLst>
      <p:ext uri="{BB962C8B-B14F-4D97-AF65-F5344CB8AC3E}">
        <p14:creationId xmlns:p14="http://schemas.microsoft.com/office/powerpoint/2010/main" val="994368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1078666" y="47599"/>
            <a:ext cx="7613728" cy="986107"/>
          </a:xfrm>
        </p:spPr>
        <p:txBody>
          <a:bodyPr/>
          <a:lstStyle/>
          <a:p>
            <a:pPr algn="ctr"/>
            <a:r>
              <a:rPr lang="es-SV" sz="5100" dirty="0">
                <a:solidFill>
                  <a:schemeClr val="tx1">
                    <a:lumMod val="85000"/>
                  </a:schemeClr>
                </a:solidFill>
                <a:effectLst>
                  <a:reflection blurRad="6350" stA="55000" endA="50" endPos="85000" dist="60007" dir="5400000" sy="-100000" algn="bl" rotWithShape="0"/>
                </a:effectLst>
                <a:latin typeface="Algerian" pitchFamily="82" charset="0"/>
              </a:rPr>
              <a:t>Estructuras comunes</a:t>
            </a:r>
          </a:p>
        </p:txBody>
      </p:sp>
      <p:sp>
        <p:nvSpPr>
          <p:cNvPr id="10" name="9 Marcador de contenido"/>
          <p:cNvSpPr>
            <a:spLocks noGrp="1"/>
          </p:cNvSpPr>
          <p:nvPr>
            <p:ph idx="1"/>
          </p:nvPr>
        </p:nvSpPr>
        <p:spPr>
          <a:xfrm>
            <a:off x="345715" y="1583771"/>
            <a:ext cx="9156580" cy="5530214"/>
          </a:xfrm>
        </p:spPr>
        <p:txBody>
          <a:bodyPr>
            <a:normAutofit/>
          </a:bodyPr>
          <a:lstStyle/>
          <a:p>
            <a:pPr marL="0" indent="0" algn="ctr">
              <a:buNone/>
            </a:pPr>
            <a:r>
              <a:rPr lang="es-ES" sz="3400" b="1" u="sng" dirty="0">
                <a:solidFill>
                  <a:schemeClr val="tx2">
                    <a:lumMod val="90000"/>
                  </a:schemeClr>
                </a:solidFill>
                <a:latin typeface="Eras Light ITC" pitchFamily="34" charset="0"/>
              </a:rPr>
              <a:t>Organización lineal</a:t>
            </a:r>
            <a:endParaRPr lang="es-SV" sz="3000" b="1" u="sng" dirty="0">
              <a:solidFill>
                <a:schemeClr val="tx2">
                  <a:lumMod val="90000"/>
                </a:schemeClr>
              </a:solidFill>
              <a:latin typeface="Eras Light ITC" pitchFamily="34" charset="0"/>
            </a:endParaRPr>
          </a:p>
          <a:p>
            <a:pPr lvl="1"/>
            <a:r>
              <a:rPr lang="es-ES" sz="3000" dirty="0">
                <a:latin typeface="Eras Light ITC" pitchFamily="34" charset="0"/>
              </a:rPr>
              <a:t>Sistema de organización lineal con staff de asesoramiento.</a:t>
            </a:r>
            <a:endParaRPr lang="es-SV" sz="2600" dirty="0">
              <a:latin typeface="Eras Light ITC" pitchFamily="34" charset="0"/>
            </a:endParaRPr>
          </a:p>
          <a:p>
            <a:pPr lvl="1"/>
            <a:r>
              <a:rPr lang="es-ES" sz="3000" dirty="0">
                <a:latin typeface="Eras Light ITC" pitchFamily="34" charset="0"/>
              </a:rPr>
              <a:t>Sistema de organización lineal con comités o consejos.</a:t>
            </a:r>
            <a:endParaRPr lang="es-SV" sz="3000" dirty="0">
              <a:latin typeface="Eras Light ITC" pitchFamily="34" charset="0"/>
            </a:endParaRPr>
          </a:p>
          <a:p>
            <a:pPr marL="488152" lvl="1" indent="0" algn="ctr">
              <a:buNone/>
            </a:pPr>
            <a:r>
              <a:rPr lang="es-ES" sz="3000" b="1" u="sng" dirty="0">
                <a:solidFill>
                  <a:schemeClr val="accent2"/>
                </a:solidFill>
                <a:latin typeface="Eras Light ITC" pitchFamily="34" charset="0"/>
              </a:rPr>
              <a:t>Organización funcional</a:t>
            </a:r>
            <a:endParaRPr lang="es-SV" sz="2600" b="1" u="sng" dirty="0">
              <a:solidFill>
                <a:schemeClr val="accent2"/>
              </a:solidFill>
              <a:latin typeface="Eras Light ITC" pitchFamily="34" charset="0"/>
            </a:endParaRPr>
          </a:p>
          <a:p>
            <a:pPr lvl="1"/>
            <a:r>
              <a:rPr lang="es-ES" sz="3000" dirty="0">
                <a:latin typeface="Eras Light ITC" pitchFamily="34" charset="0"/>
              </a:rPr>
              <a:t>Sistema de organización funcional o departamental o de Taylor.</a:t>
            </a:r>
            <a:endParaRPr lang="es-SV" sz="2600" dirty="0">
              <a:latin typeface="Eras Light ITC" pitchFamily="34" charset="0"/>
            </a:endParaRPr>
          </a:p>
          <a:p>
            <a:pPr lvl="1"/>
            <a:r>
              <a:rPr lang="es-ES" sz="3000" dirty="0">
                <a:latin typeface="Eras Light ITC" pitchFamily="34" charset="0"/>
              </a:rPr>
              <a:t>Sistema de organización mixto, o sea la integral.</a:t>
            </a:r>
            <a:endParaRPr lang="es-SV" sz="2600" dirty="0">
              <a:latin typeface="Eras Light ITC" pitchFamily="34" charset="0"/>
            </a:endParaRPr>
          </a:p>
          <a:p>
            <a:endParaRPr lang="es-SV" dirty="0"/>
          </a:p>
        </p:txBody>
      </p:sp>
    </p:spTree>
    <p:extLst>
      <p:ext uri="{BB962C8B-B14F-4D97-AF65-F5344CB8AC3E}">
        <p14:creationId xmlns:p14="http://schemas.microsoft.com/office/powerpoint/2010/main" val="307239315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a1">
  <a:themeElements>
    <a:clrScheme name="Personalizado 2">
      <a:dk1>
        <a:srgbClr val="8E5201"/>
      </a:dk1>
      <a:lt1>
        <a:srgbClr val="FDA023"/>
      </a:lt1>
      <a:dk2>
        <a:srgbClr val="7F2016"/>
      </a:dk2>
      <a:lt2>
        <a:srgbClr val="FDC67A"/>
      </a:lt2>
      <a:accent1>
        <a:srgbClr val="A42C1E"/>
      </a:accent1>
      <a:accent2>
        <a:srgbClr val="AA2B1E"/>
      </a:accent2>
      <a:accent3>
        <a:srgbClr val="71685C"/>
      </a:accent3>
      <a:accent4>
        <a:srgbClr val="64A73B"/>
      </a:accent4>
      <a:accent5>
        <a:srgbClr val="51150E"/>
      </a:accent5>
      <a:accent6>
        <a:srgbClr val="D67B01"/>
      </a:accent6>
      <a:hlink>
        <a:srgbClr val="FFC000"/>
      </a:hlink>
      <a:folHlink>
        <a:srgbClr val="FDC67A"/>
      </a:folHlink>
    </a:clrScheme>
    <a:fontScheme name="Veran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ano">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Sketchbook">
  <a:themeElements>
    <a:clrScheme name="Personalizado 3">
      <a:dk1>
        <a:srgbClr val="00B0F0"/>
      </a:dk1>
      <a:lt1>
        <a:sysClr val="window" lastClr="FFFFFF"/>
      </a:lt1>
      <a:dk2>
        <a:srgbClr val="00B0F0"/>
      </a:dk2>
      <a:lt2>
        <a:srgbClr val="CAF278"/>
      </a:lt2>
      <a:accent1>
        <a:srgbClr val="94C600"/>
      </a:accent1>
      <a:accent2>
        <a:srgbClr val="71685A"/>
      </a:accent2>
      <a:accent3>
        <a:srgbClr val="FF6700"/>
      </a:accent3>
      <a:accent4>
        <a:srgbClr val="909465"/>
      </a:accent4>
      <a:accent5>
        <a:srgbClr val="956B43"/>
      </a:accent5>
      <a:accent6>
        <a:srgbClr val="ED3352"/>
      </a:accent6>
      <a:hlink>
        <a:srgbClr val="FFFF00"/>
      </a:hlink>
      <a:folHlink>
        <a:srgbClr val="8457F3"/>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Tema1">
  <a:themeElements>
    <a:clrScheme name="Personalizado 4">
      <a:dk1>
        <a:sysClr val="windowText" lastClr="000000"/>
      </a:dk1>
      <a:lt1>
        <a:sysClr val="window" lastClr="FFFFFF"/>
      </a:lt1>
      <a:dk2>
        <a:srgbClr val="2C5959"/>
      </a:dk2>
      <a:lt2>
        <a:srgbClr val="BEDEDE"/>
      </a:lt2>
      <a:accent1>
        <a:srgbClr val="AAD4D4"/>
      </a:accent1>
      <a:accent2>
        <a:srgbClr val="000000"/>
      </a:accent2>
      <a:accent3>
        <a:srgbClr val="262626"/>
      </a:accent3>
      <a:accent4>
        <a:srgbClr val="F2F2F2"/>
      </a:accent4>
      <a:accent5>
        <a:srgbClr val="3F3F3F"/>
      </a:accent5>
      <a:accent6>
        <a:srgbClr val="DEEEEE"/>
      </a:accent6>
      <a:hlink>
        <a:srgbClr val="7F7F7F"/>
      </a:hlink>
      <a:folHlink>
        <a:srgbClr val="0C0C0C"/>
      </a:folHlink>
    </a:clrScheme>
    <a:fontScheme name="Veran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ano">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alizado 1">
    <a:dk1>
      <a:srgbClr val="6D1D14"/>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10.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1.xml><?xml version="1.0" encoding="utf-8"?>
<a:themeOverride xmlns:a="http://schemas.openxmlformats.org/drawingml/2006/main">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2.xml><?xml version="1.0" encoding="utf-8"?>
<a:themeOverride xmlns:a="http://schemas.openxmlformats.org/drawingml/2006/main">
  <a:clrScheme name="Personalizado 5">
    <a:dk1>
      <a:srgbClr val="FF0000"/>
    </a:dk1>
    <a:lt1>
      <a:srgbClr val="00B050"/>
    </a:lt1>
    <a:dk2>
      <a:srgbClr val="000000"/>
    </a:dk2>
    <a:lt2>
      <a:srgbClr val="00B050"/>
    </a:lt2>
    <a:accent1>
      <a:srgbClr val="000000"/>
    </a:accent1>
    <a:accent2>
      <a:srgbClr val="AC66BB"/>
    </a:accent2>
    <a:accent3>
      <a:srgbClr val="FF0000"/>
    </a:accent3>
    <a:accent4>
      <a:srgbClr val="000000"/>
    </a:accent4>
    <a:accent5>
      <a:srgbClr val="FFFFFF"/>
    </a:accent5>
    <a:accent6>
      <a:srgbClr val="00B050"/>
    </a:accent6>
    <a:hlink>
      <a:srgbClr val="FF0000"/>
    </a:hlink>
    <a:folHlink>
      <a:srgbClr val="00B050"/>
    </a:folHlink>
  </a:clrScheme>
</a:themeOverride>
</file>

<file path=ppt/theme/themeOverride13.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4.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15.xml><?xml version="1.0" encoding="utf-8"?>
<a:themeOverride xmlns:a="http://schemas.openxmlformats.org/drawingml/2006/main">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16.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7.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18.xml><?xml version="1.0" encoding="utf-8"?>
<a:themeOverride xmlns:a="http://schemas.openxmlformats.org/drawingml/2006/main">
  <a:clrScheme name="Personalizado 7">
    <a:dk1>
      <a:srgbClr val="7030A0"/>
    </a:dk1>
    <a:lt1>
      <a:srgbClr val="3E25FB"/>
    </a:lt1>
    <a:dk2>
      <a:srgbClr val="CCFFFF"/>
    </a:dk2>
    <a:lt2>
      <a:srgbClr val="CC00FF"/>
    </a:lt2>
    <a:accent1>
      <a:srgbClr val="9900CC"/>
    </a:accent1>
    <a:accent2>
      <a:srgbClr val="0A0302"/>
    </a:accent2>
    <a:accent3>
      <a:srgbClr val="660033"/>
    </a:accent3>
    <a:accent4>
      <a:srgbClr val="000000"/>
    </a:accent4>
    <a:accent5>
      <a:srgbClr val="51150E"/>
    </a:accent5>
    <a:accent6>
      <a:srgbClr val="FFFFFF"/>
    </a:accent6>
    <a:hlink>
      <a:srgbClr val="FF3399"/>
    </a:hlink>
    <a:folHlink>
      <a:srgbClr val="FF00FF"/>
    </a:folHlink>
  </a:clrScheme>
</a:themeOverride>
</file>

<file path=ppt/theme/themeOverride19.xml><?xml version="1.0" encoding="utf-8"?>
<a:themeOverride xmlns:a="http://schemas.openxmlformats.org/drawingml/2006/main">
  <a:clrScheme name="Personalizado 8">
    <a:dk1>
      <a:srgbClr val="B86C02"/>
    </a:dk1>
    <a:lt1>
      <a:srgbClr val="FEF3E4"/>
    </a:lt1>
    <a:dk2>
      <a:srgbClr val="A05C00"/>
    </a:dk2>
    <a:lt2>
      <a:srgbClr val="FDC67A"/>
    </a:lt2>
    <a:accent1>
      <a:srgbClr val="472900"/>
    </a:accent1>
    <a:accent2>
      <a:srgbClr val="8E5201"/>
    </a:accent2>
    <a:accent3>
      <a:srgbClr val="B86C02"/>
    </a:accent3>
    <a:accent4>
      <a:srgbClr val="FEF3E4"/>
    </a:accent4>
    <a:accent5>
      <a:srgbClr val="B86C02"/>
    </a:accent5>
    <a:accent6>
      <a:srgbClr val="D67B01"/>
    </a:accent6>
    <a:hlink>
      <a:srgbClr val="FFC000"/>
    </a:hlink>
    <a:folHlink>
      <a:srgbClr val="FDC67A"/>
    </a:folHlink>
  </a:clrScheme>
</a:themeOverride>
</file>

<file path=ppt/theme/themeOverride2.xml><?xml version="1.0" encoding="utf-8"?>
<a:themeOverride xmlns:a="http://schemas.openxmlformats.org/drawingml/2006/main">
  <a:clrScheme name="Personalizado 5">
    <a:dk1>
      <a:srgbClr val="FF0000"/>
    </a:dk1>
    <a:lt1>
      <a:srgbClr val="00B050"/>
    </a:lt1>
    <a:dk2>
      <a:srgbClr val="000000"/>
    </a:dk2>
    <a:lt2>
      <a:srgbClr val="00B050"/>
    </a:lt2>
    <a:accent1>
      <a:srgbClr val="000000"/>
    </a:accent1>
    <a:accent2>
      <a:srgbClr val="AC66BB"/>
    </a:accent2>
    <a:accent3>
      <a:srgbClr val="FF0000"/>
    </a:accent3>
    <a:accent4>
      <a:srgbClr val="000000"/>
    </a:accent4>
    <a:accent5>
      <a:srgbClr val="FFFFFF"/>
    </a:accent5>
    <a:accent6>
      <a:srgbClr val="00B050"/>
    </a:accent6>
    <a:hlink>
      <a:srgbClr val="FF0000"/>
    </a:hlink>
    <a:folHlink>
      <a:srgbClr val="00B050"/>
    </a:folHlink>
  </a:clrScheme>
</a:themeOverride>
</file>

<file path=ppt/theme/themeOverride20.xml><?xml version="1.0" encoding="utf-8"?>
<a:themeOverride xmlns:a="http://schemas.openxmlformats.org/drawingml/2006/main">
  <a:clrScheme name="Personalizado 9">
    <a:dk1>
      <a:srgbClr val="00B050"/>
    </a:dk1>
    <a:lt1>
      <a:srgbClr val="FFFFFF"/>
    </a:lt1>
    <a:dk2>
      <a:srgbClr val="0A0302"/>
    </a:dk2>
    <a:lt2>
      <a:srgbClr val="FDC67A"/>
    </a:lt2>
    <a:accent1>
      <a:srgbClr val="00B0F0"/>
    </a:accent1>
    <a:accent2>
      <a:srgbClr val="00B0F0"/>
    </a:accent2>
    <a:accent3>
      <a:srgbClr val="CCFFFF"/>
    </a:accent3>
    <a:accent4>
      <a:srgbClr val="00B050"/>
    </a:accent4>
    <a:accent5>
      <a:srgbClr val="00B0F0"/>
    </a:accent5>
    <a:accent6>
      <a:srgbClr val="CCFFFF"/>
    </a:accent6>
    <a:hlink>
      <a:srgbClr val="00B0F0"/>
    </a:hlink>
    <a:folHlink>
      <a:srgbClr val="00B0F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3.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2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5.xml><?xml version="1.0" encoding="utf-8"?>
<a:themeOverride xmlns:a="http://schemas.openxmlformats.org/drawingml/2006/main">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6.xml><?xml version="1.0" encoding="utf-8"?>
<a:themeOverride xmlns:a="http://schemas.openxmlformats.org/drawingml/2006/main">
  <a:clrScheme name="Personalizado 5">
    <a:dk1>
      <a:srgbClr val="FF0000"/>
    </a:dk1>
    <a:lt1>
      <a:srgbClr val="00B050"/>
    </a:lt1>
    <a:dk2>
      <a:srgbClr val="000000"/>
    </a:dk2>
    <a:lt2>
      <a:srgbClr val="00B050"/>
    </a:lt2>
    <a:accent1>
      <a:srgbClr val="000000"/>
    </a:accent1>
    <a:accent2>
      <a:srgbClr val="AC66BB"/>
    </a:accent2>
    <a:accent3>
      <a:srgbClr val="FF0000"/>
    </a:accent3>
    <a:accent4>
      <a:srgbClr val="000000"/>
    </a:accent4>
    <a:accent5>
      <a:srgbClr val="FFFFFF"/>
    </a:accent5>
    <a:accent6>
      <a:srgbClr val="00B050"/>
    </a:accent6>
    <a:hlink>
      <a:srgbClr val="FF0000"/>
    </a:hlink>
    <a:folHlink>
      <a:srgbClr val="00B050"/>
    </a:folHlink>
  </a:clrScheme>
</a:themeOverride>
</file>

<file path=ppt/theme/themeOverride27.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8.xml><?xml version="1.0" encoding="utf-8"?>
<a:themeOverride xmlns:a="http://schemas.openxmlformats.org/drawingml/2006/main">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29.xml><?xml version="1.0" encoding="utf-8"?>
<a:themeOverride xmlns:a="http://schemas.openxmlformats.org/drawingml/2006/main">
  <a:clrScheme name="Personalizado 10">
    <a:dk1>
      <a:srgbClr val="8E5201"/>
    </a:dk1>
    <a:lt1>
      <a:srgbClr val="FDA023"/>
    </a:lt1>
    <a:dk2>
      <a:srgbClr val="FF0000"/>
    </a:dk2>
    <a:lt2>
      <a:srgbClr val="FFFF00"/>
    </a:lt2>
    <a:accent1>
      <a:srgbClr val="FFC000"/>
    </a:accent1>
    <a:accent2>
      <a:srgbClr val="C00000"/>
    </a:accent2>
    <a:accent3>
      <a:srgbClr val="0A0302"/>
    </a:accent3>
    <a:accent4>
      <a:srgbClr val="FFC000"/>
    </a:accent4>
    <a:accent5>
      <a:srgbClr val="8E5201"/>
    </a:accent5>
    <a:accent6>
      <a:srgbClr val="D67B01"/>
    </a:accent6>
    <a:hlink>
      <a:srgbClr val="FFC000"/>
    </a:hlink>
    <a:folHlink>
      <a:srgbClr val="B86C02"/>
    </a:folHlink>
  </a:clrScheme>
</a:themeOverride>
</file>

<file path=ppt/theme/themeOverride3.xml><?xml version="1.0" encoding="utf-8"?>
<a:themeOverride xmlns:a="http://schemas.openxmlformats.org/drawingml/2006/main">
  <a:clrScheme name="Personalizado 5">
    <a:dk1>
      <a:srgbClr val="FF0000"/>
    </a:dk1>
    <a:lt1>
      <a:srgbClr val="00B050"/>
    </a:lt1>
    <a:dk2>
      <a:srgbClr val="000000"/>
    </a:dk2>
    <a:lt2>
      <a:srgbClr val="00B050"/>
    </a:lt2>
    <a:accent1>
      <a:srgbClr val="000000"/>
    </a:accent1>
    <a:accent2>
      <a:srgbClr val="AC66BB"/>
    </a:accent2>
    <a:accent3>
      <a:srgbClr val="FF0000"/>
    </a:accent3>
    <a:accent4>
      <a:srgbClr val="000000"/>
    </a:accent4>
    <a:accent5>
      <a:srgbClr val="FFFFFF"/>
    </a:accent5>
    <a:accent6>
      <a:srgbClr val="00B050"/>
    </a:accent6>
    <a:hlink>
      <a:srgbClr val="FF0000"/>
    </a:hlink>
    <a:folHlink>
      <a:srgbClr val="00B050"/>
    </a:folHlink>
  </a:clrScheme>
</a:themeOverride>
</file>

<file path=ppt/theme/themeOverride30.xml><?xml version="1.0" encoding="utf-8"?>
<a:themeOverride xmlns:a="http://schemas.openxmlformats.org/drawingml/2006/main">
  <a:clrScheme name="Personalizado 7">
    <a:dk1>
      <a:srgbClr val="7030A0"/>
    </a:dk1>
    <a:lt1>
      <a:srgbClr val="3E25FB"/>
    </a:lt1>
    <a:dk2>
      <a:srgbClr val="CCFFFF"/>
    </a:dk2>
    <a:lt2>
      <a:srgbClr val="CC00FF"/>
    </a:lt2>
    <a:accent1>
      <a:srgbClr val="9900CC"/>
    </a:accent1>
    <a:accent2>
      <a:srgbClr val="0A0302"/>
    </a:accent2>
    <a:accent3>
      <a:srgbClr val="660033"/>
    </a:accent3>
    <a:accent4>
      <a:srgbClr val="000000"/>
    </a:accent4>
    <a:accent5>
      <a:srgbClr val="51150E"/>
    </a:accent5>
    <a:accent6>
      <a:srgbClr val="FFFFFF"/>
    </a:accent6>
    <a:hlink>
      <a:srgbClr val="FF3399"/>
    </a:hlink>
    <a:folHlink>
      <a:srgbClr val="FF00FF"/>
    </a:folHlink>
  </a:clrScheme>
</a:themeOverride>
</file>

<file path=ppt/theme/themeOverride31.xml><?xml version="1.0" encoding="utf-8"?>
<a:themeOverride xmlns:a="http://schemas.openxmlformats.org/drawingml/2006/main">
  <a:clrScheme name="Yamato Painting">
    <a:dk1>
      <a:sysClr val="windowText" lastClr="000000"/>
    </a:dk1>
    <a:lt1>
      <a:sysClr val="window" lastClr="FFFFFF"/>
    </a:lt1>
    <a:dk2>
      <a:srgbClr val="3F2D32"/>
    </a:dk2>
    <a:lt2>
      <a:srgbClr val="FEDD00"/>
    </a:lt2>
    <a:accent1>
      <a:srgbClr val="C24400"/>
    </a:accent1>
    <a:accent2>
      <a:srgbClr val="3F7228"/>
    </a:accent2>
    <a:accent3>
      <a:srgbClr val="516086"/>
    </a:accent3>
    <a:accent4>
      <a:srgbClr val="956A86"/>
    </a:accent4>
    <a:accent5>
      <a:srgbClr val="E87981"/>
    </a:accent5>
    <a:accent6>
      <a:srgbClr val="8D8628"/>
    </a:accent6>
    <a:hlink>
      <a:srgbClr val="0000FF"/>
    </a:hlink>
    <a:folHlink>
      <a:srgbClr val="800080"/>
    </a:folHlink>
  </a:clrScheme>
</a:themeOverride>
</file>

<file path=ppt/theme/themeOverride32.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33.xml><?xml version="1.0" encoding="utf-8"?>
<a:themeOverride xmlns:a="http://schemas.openxmlformats.org/drawingml/2006/main">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34.xml><?xml version="1.0" encoding="utf-8"?>
<a:themeOverride xmlns:a="http://schemas.openxmlformats.org/drawingml/2006/main">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5.xml><?xml version="1.0" encoding="utf-8"?>
<a:themeOverride xmlns:a="http://schemas.openxmlformats.org/drawingml/2006/main">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36.xml><?xml version="1.0" encoding="utf-8"?>
<a:themeOverride xmlns:a="http://schemas.openxmlformats.org/drawingml/2006/main">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7.xml><?xml version="1.0" encoding="utf-8"?>
<a:themeOverride xmlns:a="http://schemas.openxmlformats.org/drawingml/2006/main">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8.xml><?xml version="1.0" encoding="utf-8"?>
<a:themeOverride xmlns:a="http://schemas.openxmlformats.org/drawingml/2006/main">
  <a:clrScheme name="Perspectiva">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themeOverride>
</file>

<file path=ppt/theme/themeOverride39.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4.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40.xml><?xml version="1.0" encoding="utf-8"?>
<a:themeOverride xmlns:a="http://schemas.openxmlformats.org/drawingml/2006/main">
  <a:clrScheme name="Personalizado 3">
    <a:dk1>
      <a:srgbClr val="00B0F0"/>
    </a:dk1>
    <a:lt1>
      <a:sysClr val="window" lastClr="FFFFFF"/>
    </a:lt1>
    <a:dk2>
      <a:srgbClr val="00B0F0"/>
    </a:dk2>
    <a:lt2>
      <a:srgbClr val="CAF278"/>
    </a:lt2>
    <a:accent1>
      <a:srgbClr val="94C600"/>
    </a:accent1>
    <a:accent2>
      <a:srgbClr val="71685A"/>
    </a:accent2>
    <a:accent3>
      <a:srgbClr val="FF6700"/>
    </a:accent3>
    <a:accent4>
      <a:srgbClr val="909465"/>
    </a:accent4>
    <a:accent5>
      <a:srgbClr val="956B43"/>
    </a:accent5>
    <a:accent6>
      <a:srgbClr val="ED3352"/>
    </a:accent6>
    <a:hlink>
      <a:srgbClr val="FFFF00"/>
    </a:hlink>
    <a:folHlink>
      <a:srgbClr val="8457F3"/>
    </a:folHlink>
  </a:clrScheme>
</a:themeOverride>
</file>

<file path=ppt/theme/themeOverride41.xml><?xml version="1.0" encoding="utf-8"?>
<a:themeOverride xmlns:a="http://schemas.openxmlformats.org/drawingml/2006/main">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42.xml><?xml version="1.0" encoding="utf-8"?>
<a:themeOverride xmlns:a="http://schemas.openxmlformats.org/drawingml/2006/main">
  <a:clrScheme name="Personalizado 4">
    <a:dk1>
      <a:sysClr val="windowText" lastClr="000000"/>
    </a:dk1>
    <a:lt1>
      <a:sysClr val="window" lastClr="FFFFFF"/>
    </a:lt1>
    <a:dk2>
      <a:srgbClr val="2C5959"/>
    </a:dk2>
    <a:lt2>
      <a:srgbClr val="BEDEDE"/>
    </a:lt2>
    <a:accent1>
      <a:srgbClr val="AAD4D4"/>
    </a:accent1>
    <a:accent2>
      <a:srgbClr val="000000"/>
    </a:accent2>
    <a:accent3>
      <a:srgbClr val="262626"/>
    </a:accent3>
    <a:accent4>
      <a:srgbClr val="F2F2F2"/>
    </a:accent4>
    <a:accent5>
      <a:srgbClr val="3F3F3F"/>
    </a:accent5>
    <a:accent6>
      <a:srgbClr val="DEEEEE"/>
    </a:accent6>
    <a:hlink>
      <a:srgbClr val="7F7F7F"/>
    </a:hlink>
    <a:folHlink>
      <a:srgbClr val="0C0C0C"/>
    </a:folHlink>
  </a:clrScheme>
</a:themeOverride>
</file>

<file path=ppt/theme/themeOverride43.xml><?xml version="1.0" encoding="utf-8"?>
<a:themeOverride xmlns:a="http://schemas.openxmlformats.org/drawingml/2006/main">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ppt/theme/themeOverride44.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5.xml><?xml version="1.0" encoding="utf-8"?>
<a:themeOverride xmlns:a="http://schemas.openxmlformats.org/drawingml/2006/main">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46.xml><?xml version="1.0" encoding="utf-8"?>
<a:themeOverride xmlns:a="http://schemas.openxmlformats.org/drawingml/2006/main">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47.xml><?xml version="1.0" encoding="utf-8"?>
<a:themeOverride xmlns:a="http://schemas.openxmlformats.org/drawingml/2006/main">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48.xml><?xml version="1.0" encoding="utf-8"?>
<a:themeOverride xmlns:a="http://schemas.openxmlformats.org/drawingml/2006/main">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5.xml><?xml version="1.0" encoding="utf-8"?>
<a:themeOverride xmlns:a="http://schemas.openxmlformats.org/drawingml/2006/main">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ppt/theme/themeOverride6.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7.xml><?xml version="1.0" encoding="utf-8"?>
<a:themeOverride xmlns:a="http://schemas.openxmlformats.org/drawingml/2006/main">
  <a:clrScheme name="Perspectiva">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themeOverride>
</file>

<file path=ppt/theme/themeOverride8.xml><?xml version="1.0" encoding="utf-8"?>
<a:themeOverride xmlns:a="http://schemas.openxmlformats.org/drawingml/2006/main">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9.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docProps/app.xml><?xml version="1.0" encoding="utf-8"?>
<Properties xmlns="http://schemas.openxmlformats.org/officeDocument/2006/extended-properties" xmlns:vt="http://schemas.openxmlformats.org/officeDocument/2006/docPropsVTypes">
  <Template>TC101972873[[fn=Verano]]</Template>
  <TotalTime>1258</TotalTime>
  <Words>1837</Words>
  <Application>Microsoft Office PowerPoint</Application>
  <PresentationFormat>Personalizado</PresentationFormat>
  <Paragraphs>289</Paragraphs>
  <Slides>55</Slides>
  <Notes>1</Notes>
  <HiddenSlides>0</HiddenSlides>
  <MMClips>0</MMClips>
  <ScaleCrop>false</ScaleCrop>
  <HeadingPairs>
    <vt:vector size="4" baseType="variant">
      <vt:variant>
        <vt:lpstr>Tema</vt:lpstr>
      </vt:variant>
      <vt:variant>
        <vt:i4>3</vt:i4>
      </vt:variant>
      <vt:variant>
        <vt:lpstr>Títulos de diapositiva</vt:lpstr>
      </vt:variant>
      <vt:variant>
        <vt:i4>55</vt:i4>
      </vt:variant>
    </vt:vector>
  </HeadingPairs>
  <TitlesOfParts>
    <vt:vector size="58" baseType="lpstr">
      <vt:lpstr>Tema1</vt:lpstr>
      <vt:lpstr>Sketchbook</vt:lpstr>
      <vt:lpstr>1_Tema1</vt:lpstr>
      <vt:lpstr>INSTITUTO NACIONAL DE SOYAPANGO</vt:lpstr>
      <vt:lpstr>Presentación de PowerPoint</vt:lpstr>
      <vt:lpstr>Presentación de PowerPoint</vt:lpstr>
      <vt:lpstr>SOCIEDADES</vt:lpstr>
      <vt:lpstr>Presentación de PowerPoint</vt:lpstr>
      <vt:lpstr>BUROCRACIA</vt:lpstr>
      <vt:lpstr>DEPARTAMENTALIZACION</vt:lpstr>
      <vt:lpstr>Organización empresarial</vt:lpstr>
      <vt:lpstr>Estructuras comunes</vt:lpstr>
      <vt:lpstr>Organización matricial</vt:lpstr>
      <vt:lpstr>Perspectiva histórica sobre la administración</vt:lpstr>
      <vt:lpstr>Presentación de PowerPoint</vt:lpstr>
      <vt:lpstr>Presentación de PowerPoint</vt:lpstr>
      <vt:lpstr>Presentación de PowerPoint</vt:lpstr>
      <vt:lpstr>Presentación de PowerPoint</vt:lpstr>
      <vt:lpstr>Presentación de PowerPoint</vt:lpstr>
      <vt:lpstr>Presentación de PowerPoint</vt:lpstr>
      <vt:lpstr>PLANIFICACION Y ESTRATEGIA</vt:lpstr>
      <vt:lpstr>PLANIFICACION</vt:lpstr>
      <vt:lpstr>Presentación de PowerPoint</vt:lpstr>
      <vt:lpstr>ESTRATEGIA</vt:lpstr>
      <vt:lpstr>ESTRATEGIA</vt:lpstr>
      <vt:lpstr>ORGANIZACIONES</vt:lpstr>
      <vt:lpstr>ORGANIZACIÓN</vt:lpstr>
      <vt:lpstr>CARACTERISTICAS</vt:lpstr>
      <vt:lpstr>CLASIFICACION</vt:lpstr>
      <vt:lpstr>Presentación de PowerPoint</vt:lpstr>
      <vt:lpstr>FORMAS ORGANIZACIONALES</vt:lpstr>
      <vt:lpstr>AMBIENTES ORGANIZACIONALES </vt:lpstr>
      <vt:lpstr>Presentación de PowerPoint</vt:lpstr>
      <vt:lpstr>SOCIEDAD DE RESPONSABILIDAD LIMITADA</vt:lpstr>
      <vt:lpstr>¿QUE ES?</vt:lpstr>
      <vt:lpstr>capital</vt:lpstr>
      <vt:lpstr>constitución</vt:lpstr>
      <vt:lpstr>PECULIARIDADES</vt:lpstr>
      <vt:lpstr>ASPECTOS MAS IMPORTANTES</vt:lpstr>
      <vt:lpstr>OBLIGACIONES DE LOS SOCIOS</vt:lpstr>
      <vt:lpstr>Presentación de PowerPoint</vt:lpstr>
      <vt:lpstr>Presentación de PowerPoint</vt:lpstr>
      <vt:lpstr>Presentación de PowerPoint</vt:lpstr>
      <vt:lpstr>Presentación de PowerPoint</vt:lpstr>
      <vt:lpstr>Presentación de PowerPoint</vt:lpstr>
      <vt:lpstr>Presentación de PowerPoint</vt:lpstr>
      <vt:lpstr>SOCIEDAD LIMITADA UNIPERSONAL </vt:lpstr>
      <vt:lpstr>SOCIEDAD LIMITADA  LABORAL </vt:lpstr>
      <vt:lpstr>SOCIEDAD LIMITADA NUEVA EMPRESA </vt:lpstr>
      <vt:lpstr>C A R A C T E R I S T I C A S </vt:lpstr>
      <vt:lpstr>V E N T A J A S </vt:lpstr>
      <vt:lpstr>LAS SOCIEDADES EN NOMBRE COLECTIVO O SOCIEDADES COLECTIVAS. </vt:lpstr>
      <vt:lpstr>C A R A C T E R I S T I C A S </vt:lpstr>
      <vt:lpstr>P E C U L I A R I D A D E S </vt:lpstr>
      <vt:lpstr> A D M I N I S T R A C I O N  </vt:lpstr>
      <vt:lpstr>A D M I N I S T R A C I O N </vt:lpstr>
      <vt:lpstr>SOCIEDADES DE RESPONSABILIDAD LIMITADA E ILIMITADA</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Flores</dc:creator>
  <cp:lastModifiedBy>Flores</cp:lastModifiedBy>
  <cp:revision>73</cp:revision>
  <dcterms:created xsi:type="dcterms:W3CDTF">2012-08-01T05:28:21Z</dcterms:created>
  <dcterms:modified xsi:type="dcterms:W3CDTF">2012-08-14T04:14:53Z</dcterms:modified>
</cp:coreProperties>
</file>