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4"/>
  </p:notesMasterIdLst>
  <p:sldIdLst>
    <p:sldId id="256" r:id="rId2"/>
    <p:sldId id="257" r:id="rId3"/>
    <p:sldId id="259" r:id="rId4"/>
    <p:sldId id="268" r:id="rId5"/>
    <p:sldId id="262" r:id="rId6"/>
    <p:sldId id="269" r:id="rId7"/>
    <p:sldId id="263" r:id="rId8"/>
    <p:sldId id="270" r:id="rId9"/>
    <p:sldId id="260" r:id="rId10"/>
    <p:sldId id="261" r:id="rId11"/>
    <p:sldId id="265" r:id="rId12"/>
    <p:sldId id="271" r:id="rId13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145" autoAdjust="0"/>
    <p:restoredTop sz="94660"/>
  </p:normalViewPr>
  <p:slideViewPr>
    <p:cSldViewPr>
      <p:cViewPr>
        <p:scale>
          <a:sx n="30" d="100"/>
          <a:sy n="30" d="100"/>
        </p:scale>
        <p:origin x="-1764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54C319-0676-474E-B59A-00844A29C36C}" type="datetimeFigureOut">
              <a:rPr lang="es-SV" smtClean="0"/>
              <a:pPr/>
              <a:t>13/07/2011</a:t>
            </a:fld>
            <a:endParaRPr lang="es-SV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85539-478C-485E-8CDB-14A6736501CF}" type="slidenum">
              <a:rPr lang="es-SV" smtClean="0"/>
              <a:pPr/>
              <a:t>‹Nº›</a:t>
            </a:fld>
            <a:endParaRPr 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85539-478C-485E-8CDB-14A6736501CF}" type="slidenum">
              <a:rPr lang="es-SV" smtClean="0"/>
              <a:pPr/>
              <a:t>12</a:t>
            </a:fld>
            <a:endParaRPr lang="es-SV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E86B0D-E79A-4CCD-9036-BB1DC20E1E96}" type="datetimeFigureOut">
              <a:rPr lang="es-ES_tradnl" smtClean="0"/>
              <a:pPr/>
              <a:t>13/07/2011</a:t>
            </a:fld>
            <a:endParaRPr lang="es-ES_tradnl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15A1A6-9486-4C52-93EC-75C05E222DED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E86B0D-E79A-4CCD-9036-BB1DC20E1E96}" type="datetimeFigureOut">
              <a:rPr lang="es-ES_tradnl" smtClean="0"/>
              <a:pPr/>
              <a:t>13/07/2011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15A1A6-9486-4C52-93EC-75C05E222DED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E86B0D-E79A-4CCD-9036-BB1DC20E1E96}" type="datetimeFigureOut">
              <a:rPr lang="es-ES_tradnl" smtClean="0"/>
              <a:pPr/>
              <a:t>13/07/2011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15A1A6-9486-4C52-93EC-75C05E222DED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E86B0D-E79A-4CCD-9036-BB1DC20E1E96}" type="datetimeFigureOut">
              <a:rPr lang="es-ES_tradnl" smtClean="0"/>
              <a:pPr/>
              <a:t>13/07/2011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15A1A6-9486-4C52-93EC-75C05E222DED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E86B0D-E79A-4CCD-9036-BB1DC20E1E96}" type="datetimeFigureOut">
              <a:rPr lang="es-ES_tradnl" smtClean="0"/>
              <a:pPr/>
              <a:t>13/07/2011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15A1A6-9486-4C52-93EC-75C05E222DED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E86B0D-E79A-4CCD-9036-BB1DC20E1E96}" type="datetimeFigureOut">
              <a:rPr lang="es-ES_tradnl" smtClean="0"/>
              <a:pPr/>
              <a:t>13/07/2011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15A1A6-9486-4C52-93EC-75C05E222DED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E86B0D-E79A-4CCD-9036-BB1DC20E1E96}" type="datetimeFigureOut">
              <a:rPr lang="es-ES_tradnl" smtClean="0"/>
              <a:pPr/>
              <a:t>13/07/2011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15A1A6-9486-4C52-93EC-75C05E222DED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E86B0D-E79A-4CCD-9036-BB1DC20E1E96}" type="datetimeFigureOut">
              <a:rPr lang="es-ES_tradnl" smtClean="0"/>
              <a:pPr/>
              <a:t>13/07/2011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15A1A6-9486-4C52-93EC-75C05E222DED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E86B0D-E79A-4CCD-9036-BB1DC20E1E96}" type="datetimeFigureOut">
              <a:rPr lang="es-ES_tradnl" smtClean="0"/>
              <a:pPr/>
              <a:t>13/07/2011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15A1A6-9486-4C52-93EC-75C05E222DED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E86B0D-E79A-4CCD-9036-BB1DC20E1E96}" type="datetimeFigureOut">
              <a:rPr lang="es-ES_tradnl" smtClean="0"/>
              <a:pPr/>
              <a:t>13/07/2011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15A1A6-9486-4C52-93EC-75C05E222DED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BBE86B0D-E79A-4CCD-9036-BB1DC20E1E96}" type="datetimeFigureOut">
              <a:rPr lang="es-ES_tradnl" smtClean="0"/>
              <a:pPr/>
              <a:t>13/07/2011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915A1A6-9486-4C52-93EC-75C05E222DED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BE86B0D-E79A-4CCD-9036-BB1DC20E1E96}" type="datetimeFigureOut">
              <a:rPr lang="es-ES_tradnl" smtClean="0"/>
              <a:pPr/>
              <a:t>13/07/2011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ES_tradnl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915A1A6-9486-4C52-93EC-75C05E222DED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MP3\candle%20in%20the%20wind.mp3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s-ES_tradnl" sz="3200" dirty="0" smtClean="0"/>
              <a:t/>
            </a:r>
            <a:br>
              <a:rPr lang="es-ES_tradnl" sz="3200" dirty="0" smtClean="0"/>
            </a:br>
            <a:r>
              <a:rPr lang="es-ES_tradnl" sz="5400" dirty="0" smtClean="0"/>
              <a:t>LOS VALORES DEL SER HUMANO</a:t>
            </a:r>
            <a:br>
              <a:rPr lang="es-ES_tradnl" sz="5400" dirty="0" smtClean="0"/>
            </a:br>
            <a:r>
              <a:rPr lang="es-ES_tradnl" sz="5400" dirty="0" smtClean="0"/>
              <a:t/>
            </a:r>
            <a:br>
              <a:rPr lang="es-ES_tradnl" sz="5400" dirty="0" smtClean="0"/>
            </a:br>
            <a:r>
              <a:rPr lang="es-ES_tradnl" sz="5400" dirty="0" smtClean="0"/>
              <a:t/>
            </a:r>
            <a:br>
              <a:rPr lang="es-ES_tradnl" sz="5400" dirty="0" smtClean="0"/>
            </a:br>
            <a:r>
              <a:rPr lang="es-ES_tradnl" sz="5400" dirty="0" smtClean="0"/>
              <a:t/>
            </a:r>
            <a:br>
              <a:rPr lang="es-ES_tradnl" sz="5400" dirty="0" smtClean="0"/>
            </a:br>
            <a:r>
              <a:rPr lang="es-ES_tradnl" sz="5400" dirty="0" smtClean="0"/>
              <a:t/>
            </a:r>
            <a:br>
              <a:rPr lang="es-ES_tradnl" sz="5400" dirty="0" smtClean="0"/>
            </a:br>
            <a:r>
              <a:rPr lang="es-ES_tradnl" sz="5400" dirty="0" smtClean="0"/>
              <a:t>      </a:t>
            </a:r>
            <a:r>
              <a:rPr lang="es-ES_tradnl" sz="3200" dirty="0" smtClean="0"/>
              <a:t>y su aplicación en la sociedad</a:t>
            </a:r>
            <a:endParaRPr lang="es-ES_tradnl" sz="3200" dirty="0"/>
          </a:p>
        </p:txBody>
      </p:sp>
      <p:pic>
        <p:nvPicPr>
          <p:cNvPr id="5122" name="Picture 2" descr="http://indecap.files.wordpress.com/2008/06/valor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2500306"/>
            <a:ext cx="3810000" cy="27241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www.sems.gob.mx/Extranet/asp/Archivos/Valor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0"/>
            <a:ext cx="9144000" cy="872546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es-MX" sz="33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es-MX" sz="33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RESULTADO DE VIVIR CON VALORES ETICOS Y HUMANOS ES…LA PAZ</a:t>
            </a:r>
          </a:p>
          <a:p>
            <a:pPr algn="ctr"/>
            <a:endParaRPr lang="es-MX" sz="33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endParaRPr lang="es-MX" sz="33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  <p:pic>
        <p:nvPicPr>
          <p:cNvPr id="6" name="Picture 2" descr="http://www.sanagustinelmarques.com.ve/campa%C3%B1axpaz/Mag000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1857364"/>
            <a:ext cx="5214974" cy="48103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928670"/>
            <a:ext cx="9144000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8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GRACIAS Y </a:t>
            </a:r>
          </a:p>
          <a:p>
            <a:pPr algn="ctr"/>
            <a:r>
              <a:rPr lang="es-ES" sz="8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DIOS TE BENDIGA</a:t>
            </a:r>
            <a:endParaRPr lang="es-ES" sz="8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0" y="0"/>
            <a:ext cx="9144000" cy="807913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es-MX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s-MX" sz="1600" b="1" dirty="0" smtClean="0"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es-MX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s-MX" sz="1600" b="1" dirty="0" smtClean="0"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es-MX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s-MX" sz="1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INSO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s-MX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PRACTICA</a:t>
            </a:r>
            <a:r>
              <a:rPr kumimoji="0" lang="es-MX" sz="4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PROFESIONAL</a:t>
            </a:r>
            <a:endParaRPr kumimoji="0" lang="es-MX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es-MX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es-MX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VALORES DEL SER HUMANO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3200" b="1" dirty="0" smtClean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LIC. PEDRO ARNOLDO AGUIRRE NATIVÍ</a:t>
            </a:r>
            <a:endParaRPr kumimoji="0" lang="es-MX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s-MX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s-MX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s-MX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s-MX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s-MX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s-MX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s-MX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s-MX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s-MX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Calibri" pitchFamily="34" charset="0"/>
              <a:cs typeface="Tahoma" pitchFamily="34" charset="0"/>
            </a:endParaRPr>
          </a:p>
        </p:txBody>
      </p:sp>
      <p:pic>
        <p:nvPicPr>
          <p:cNvPr id="5" name="candle in the wind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572528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55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9144000" cy="689419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LA </a:t>
            </a:r>
            <a:r>
              <a:rPr kumimoji="0" lang="es-ES_tradnl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É</a:t>
            </a:r>
            <a:r>
              <a:rPr kumimoji="0" lang="es-ES_tradnl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TICA Y LA MORAL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_tradnl" sz="36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La </a:t>
            </a:r>
            <a:r>
              <a:rPr kumimoji="0" lang="es-ES_tradnl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é</a:t>
            </a:r>
            <a:r>
              <a:rPr kumimoji="0" lang="es-ES_tradnl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tica es un estudio te</a:t>
            </a:r>
            <a:r>
              <a:rPr kumimoji="0" lang="es-ES_tradnl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ó</a:t>
            </a:r>
            <a:r>
              <a:rPr kumimoji="0" lang="es-ES_tradnl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rico propio del quehacer filos</a:t>
            </a:r>
            <a:r>
              <a:rPr kumimoji="0" lang="es-ES_tradnl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ó</a:t>
            </a:r>
            <a:r>
              <a:rPr kumimoji="0" lang="es-ES_tradnl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fico; entendido generalmente como un c</a:t>
            </a:r>
            <a:r>
              <a:rPr kumimoji="0" lang="es-ES_tradnl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ó</a:t>
            </a:r>
            <a:r>
              <a:rPr kumimoji="0" lang="es-ES_tradnl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digo ideal o serie de principios universales de acuerdo con los cuales vive o deber</a:t>
            </a:r>
            <a:r>
              <a:rPr kumimoji="0" lang="es-ES_tradnl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í</a:t>
            </a:r>
            <a:r>
              <a:rPr kumimoji="0" lang="es-ES_tradnl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a vivir el hombre.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_tradnl" sz="24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2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8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8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8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8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6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9144000" cy="726352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LA </a:t>
            </a:r>
            <a:r>
              <a:rPr kumimoji="0" lang="es-ES_tradnl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É</a:t>
            </a:r>
            <a:r>
              <a:rPr kumimoji="0" lang="es-ES_tradnl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TICA Y LA MORAL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_tradnl" sz="36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_tradnl" sz="24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La moral son normas de conducta basadas en un tipo de  conciencia  social.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La moral var</a:t>
            </a:r>
            <a:r>
              <a:rPr kumimoji="0" lang="es-ES_tradnl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í</a:t>
            </a:r>
            <a:r>
              <a:rPr kumimoji="0" lang="es-ES_tradnl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a por </a:t>
            </a:r>
            <a:r>
              <a:rPr kumimoji="0" lang="es-ES_tradnl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é</a:t>
            </a:r>
            <a:r>
              <a:rPr kumimoji="0" lang="es-ES_tradnl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pocas, seg</a:t>
            </a:r>
            <a:r>
              <a:rPr kumimoji="0" lang="es-ES_tradnl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ú</a:t>
            </a:r>
            <a:r>
              <a:rPr kumimoji="0" lang="es-ES_tradnl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n las costumbres sociales.</a:t>
            </a:r>
            <a:endParaRPr kumimoji="0" lang="es-ES_tradnl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Esta, pues, como elemento cambiante, no asegura honestidad </a:t>
            </a:r>
            <a:r>
              <a:rPr kumimoji="0" lang="es-ES_tradnl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é</a:t>
            </a:r>
            <a:r>
              <a:rPr kumimoji="0" lang="es-ES_tradnl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tica, pues tambi</a:t>
            </a:r>
            <a:r>
              <a:rPr kumimoji="0" lang="es-ES_tradnl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é</a:t>
            </a:r>
            <a:r>
              <a:rPr kumimoji="0" lang="es-ES_tradnl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n puede mutar a conveniencia de ciertos grupos sociales.</a:t>
            </a:r>
            <a:endParaRPr kumimoji="0" lang="es-ES_tradnl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2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8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8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8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8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6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6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86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8643966" cy="770980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s-ES" sz="3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VALORES MORALES Y RELACIONES HUMANAS</a:t>
            </a:r>
            <a:endParaRPr kumimoji="0" lang="es-MX" sz="3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s-ES" sz="3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LOS ACTOS HUMANOS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Existen dos tipos de actos, los Actos humanos y los Actos del hombre, ambos son ejecutados por el hombre pero poseen ciertas diferencias: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s-MX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Los Actos Humanos. Son ejecutados consciente y libremente, es decir, en un nivel racional. Son originados en la parte t</a:t>
            </a: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í</a:t>
            </a: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picamente humana del hombre, es decir, en sus facultades espec</a:t>
            </a: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í</a:t>
            </a: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ficas, como son la inteligencia y la voluntad. Estos son el objeto material de la </a:t>
            </a: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É</a:t>
            </a: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tica y son los que pueden ser juzgados como buenos o malos desde el punto de vista de la Moral.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86917"/>
            <a:ext cx="8358214" cy="770980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s-ES" sz="3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VALORES MORALES Y RELACIONES HUMANAS</a:t>
            </a:r>
            <a:endParaRPr kumimoji="0" lang="es-MX" sz="3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s-ES" sz="3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LOS ACTOS HUMANOS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Los Actos del Hombre. Carecen de conciencia o de libertad o de ambas cosas, un ejemplo claro es por ejemplo la digesti</a:t>
            </a: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ó</a:t>
            </a: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n, la respiraci</a:t>
            </a: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ó</a:t>
            </a: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n, etc. Los actos del hombre s</a:t>
            </a: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ó</a:t>
            </a: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lo pertenecen al hombre porque </a:t>
            </a: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é</a:t>
            </a: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l los ha ejecutado, pero no son propiamente humanos porque su origen no est</a:t>
            </a: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á</a:t>
            </a: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en el hombre en cuanto a hombre, sino en cuanto a animal. Estos actos carecen de moral (son amorales) por lo tanto no pueden juzgarse desde el punto de vista moral como buenos o malos, si pueden juzgarse como buenos o malos pero desde otro punto de vista, como por ejemplo el fisiol</a:t>
            </a: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ó</a:t>
            </a: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gico.</a:t>
            </a:r>
            <a:endParaRPr kumimoji="0" lang="es-E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-1143040" y="-143917"/>
            <a:ext cx="10287040" cy="143423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CONCIENCIA MORAL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      </a:t>
            </a:r>
            <a:r>
              <a:rPr lang="es-ES" sz="4000" dirty="0" smtClean="0">
                <a:latin typeface="Tahoma" pitchFamily="34" charset="0"/>
                <a:cs typeface="Tahoma" pitchFamily="34" charset="0"/>
              </a:rPr>
              <a:t>Todo ser humano tiene conciencia de que hay algo que está bien o mal moralmente hablando, pues posee lo que llamamos sentido moral, por otro lado también existe la conciencia moral, que es la valoración sobre la moralidad de un acto concreto.</a:t>
            </a:r>
            <a:endParaRPr lang="es-MX" sz="4000" dirty="0" smtClean="0">
              <a:latin typeface="Tahoma" pitchFamily="34" charset="0"/>
              <a:cs typeface="Tahom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4000" dirty="0" smtClean="0">
                <a:latin typeface="Tahoma" pitchFamily="34" charset="0"/>
                <a:cs typeface="Tahoma" pitchFamily="34" charset="0"/>
              </a:rPr>
              <a:t>           Si tomamos el término bueno, bien, en el sentido práctico, es aquello que mueve a la voluntad por medio de las representaciones de la razón, no a partir de causas subjetivas sino de modo objetivo, por razones válidas para todo ser racional como tal.</a:t>
            </a:r>
            <a:endParaRPr lang="es-MX" sz="4000" dirty="0" smtClean="0">
              <a:latin typeface="Tahoma" pitchFamily="34" charset="0"/>
              <a:cs typeface="Tahom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endParaRPr kumimoji="0" lang="es-MX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  <a:p>
            <a:r>
              <a:rPr lang="es-ES" sz="2800" dirty="0" smtClean="0">
                <a:latin typeface="Tahoma" pitchFamily="34" charset="0"/>
                <a:cs typeface="Tahoma" pitchFamily="34" charset="0"/>
              </a:rPr>
              <a:t>          </a:t>
            </a:r>
            <a:endParaRPr lang="es-ES" sz="2000" dirty="0" smtClean="0">
              <a:latin typeface="Tahoma" pitchFamily="34" charset="0"/>
              <a:cs typeface="Tahom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2000" dirty="0" smtClean="0">
              <a:latin typeface="Tahoma" pitchFamily="34" charset="0"/>
              <a:cs typeface="Tahom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2000" dirty="0" smtClean="0">
              <a:latin typeface="Tahoma" pitchFamily="34" charset="0"/>
              <a:cs typeface="Tahom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2000" dirty="0" smtClean="0">
              <a:latin typeface="Tahoma" pitchFamily="34" charset="0"/>
              <a:cs typeface="Tahom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2000" dirty="0" smtClean="0">
              <a:latin typeface="Tahoma" pitchFamily="34" charset="0"/>
              <a:cs typeface="Tahom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20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204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-3071866" y="0"/>
            <a:ext cx="12215866" cy="1314205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CONCIENCIA MORAL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      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endParaRPr kumimoji="0" 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  <a:p>
            <a:r>
              <a:rPr lang="es-ES" sz="3200" dirty="0" smtClean="0">
                <a:latin typeface="Tahoma" pitchFamily="34" charset="0"/>
                <a:cs typeface="Tahoma" pitchFamily="34" charset="0"/>
              </a:rPr>
              <a:t>          </a:t>
            </a:r>
            <a:r>
              <a:rPr lang="es-ES" sz="4000" dirty="0" smtClean="0">
                <a:latin typeface="Tahoma" pitchFamily="34" charset="0"/>
                <a:cs typeface="Tahoma" pitchFamily="34" charset="0"/>
              </a:rPr>
              <a:t>Para que un acto sea bueno deben ser buenos los tres factores fundamentales que los motivan, esos tres factores son:</a:t>
            </a:r>
          </a:p>
          <a:p>
            <a:endParaRPr lang="es-MX" sz="4000" dirty="0" smtClean="0">
              <a:latin typeface="Tahoma" pitchFamily="34" charset="0"/>
              <a:cs typeface="Tahoma" pitchFamily="34" charset="0"/>
            </a:endParaRPr>
          </a:p>
          <a:p>
            <a:pPr marL="457200" indent="-457200">
              <a:buAutoNum type="arabicParenR"/>
            </a:pPr>
            <a:r>
              <a:rPr lang="es-ES" sz="4000" dirty="0" smtClean="0">
                <a:latin typeface="Tahoma" pitchFamily="34" charset="0"/>
                <a:cs typeface="Tahoma" pitchFamily="34" charset="0"/>
              </a:rPr>
              <a:t>Objeto- contenido (lo que se hace, la materia del acto)</a:t>
            </a:r>
          </a:p>
          <a:p>
            <a:pPr marL="457200" indent="-457200">
              <a:buAutoNum type="arabicParenR"/>
            </a:pPr>
            <a:endParaRPr lang="es-MX" sz="4000" dirty="0" smtClean="0">
              <a:latin typeface="Tahoma" pitchFamily="34" charset="0"/>
              <a:cs typeface="Tahoma" pitchFamily="34" charset="0"/>
            </a:endParaRPr>
          </a:p>
          <a:p>
            <a:r>
              <a:rPr lang="es-ES" sz="4000" dirty="0" smtClean="0">
                <a:latin typeface="Tahoma" pitchFamily="34" charset="0"/>
                <a:cs typeface="Tahoma" pitchFamily="34" charset="0"/>
              </a:rPr>
              <a:t>2) Circunstancias- (factores o aspectos que determinan y precisan el objeto, el quien, el cuándo, el cómo, etc.).</a:t>
            </a:r>
          </a:p>
          <a:p>
            <a:endParaRPr lang="es-MX" sz="4000" dirty="0" smtClean="0">
              <a:latin typeface="Tahoma" pitchFamily="34" charset="0"/>
              <a:cs typeface="Tahoma" pitchFamily="34" charset="0"/>
            </a:endParaRPr>
          </a:p>
          <a:p>
            <a:r>
              <a:rPr lang="es-ES" sz="4000" dirty="0" smtClean="0">
                <a:latin typeface="Tahoma" pitchFamily="34" charset="0"/>
                <a:cs typeface="Tahoma" pitchFamily="34" charset="0"/>
              </a:rPr>
              <a:t>3) Fin- (Intención o motivo del acto, aquello para lo que se hace).</a:t>
            </a:r>
            <a:endParaRPr lang="es-MX" sz="4000" dirty="0" smtClean="0">
              <a:latin typeface="Tahoma" pitchFamily="34" charset="0"/>
              <a:cs typeface="Tahom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2800" dirty="0" smtClean="0">
              <a:latin typeface="Tahoma" pitchFamily="34" charset="0"/>
              <a:cs typeface="Tahom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2800" dirty="0" smtClean="0">
              <a:latin typeface="Tahoma" pitchFamily="34" charset="0"/>
              <a:cs typeface="Tahom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2000" dirty="0" smtClean="0">
              <a:latin typeface="Tahoma" pitchFamily="34" charset="0"/>
              <a:cs typeface="Tahom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2000" dirty="0" smtClean="0">
              <a:latin typeface="Tahoma" pitchFamily="34" charset="0"/>
              <a:cs typeface="Tahom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2000" dirty="0" smtClean="0">
              <a:latin typeface="Tahoma" pitchFamily="34" charset="0"/>
              <a:cs typeface="Tahom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20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204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204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204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204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204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204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2048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2048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2048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0" y="0"/>
            <a:ext cx="3357554" cy="6858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_tradn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VALORES DEL SER HUMANO: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_tradn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TIENE ELEMENTOS ESENCIALES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_tradn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HABILIDADES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_tradn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CONOCIMIENTOS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_tradn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APTITUDES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_tradn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HUMILDAD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_tradn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BUENOS HÁBITOS</a:t>
            </a:r>
            <a:endParaRPr kumimoji="0" lang="es-ES_tradn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5429256" y="0"/>
            <a:ext cx="3071834" cy="6858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_tradn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LOS VALORES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_tradn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PUEDEN SER: CIVÍCOS, ESPIRÍTUALES, ÉTICOS, MORALES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_tradn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LOS VALORES LE DAN AL INDIVIDUO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_tradn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EL LUGAR QUE LE CORRESPONDE EN LA: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_tradn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FAMILIA Y LA SOCIEDAD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3357554" y="0"/>
            <a:ext cx="2143140" cy="6858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_tradn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LOS VALORES</a:t>
            </a:r>
            <a:r>
              <a:rPr kumimoji="0" lang="es-ES_tradnl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_tradn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AYUDAN AL INDIVIDUO A: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_tradn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DESCUBRIR LO POSITIVO, A ALCANZAR LOGROS, DESCUBRIR LO NEGATIVO, ELEVAR EL AUTOESTIMA, CONOCERSE A SI MISMO, AYUDA A ELEVAR EL AUTO-ESTIMA: YA QUE ESTE ES EL VALOR QUE LA PERSONA SE DA A SI MISMA.</a:t>
            </a:r>
            <a:endParaRPr kumimoji="0" lang="es-ES_tradn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074" name="Picture 2" descr="http://www.rena.edu.ve/cuartaEtapa/psicologia/Imagenes/T15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43248"/>
            <a:ext cx="3286116" cy="3714752"/>
          </a:xfrm>
          <a:prstGeom prst="rect">
            <a:avLst/>
          </a:prstGeom>
          <a:noFill/>
        </p:spPr>
      </p:pic>
      <p:pic>
        <p:nvPicPr>
          <p:cNvPr id="3076" name="Picture 4" descr="http://www.rena.edu.ve/SegundaEtapa/ciudadania/imagenes/adolescentesabuela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992" y="3143248"/>
            <a:ext cx="3000396" cy="3714752"/>
          </a:xfrm>
          <a:prstGeom prst="rect">
            <a:avLst/>
          </a:prstGeom>
          <a:noFill/>
        </p:spPr>
      </p:pic>
      <p:pic>
        <p:nvPicPr>
          <p:cNvPr id="3078" name="Picture 6" descr="http://www.ubolivariana.cl/santiago/wp-content/uploads/2008/07/valor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88" y="3071810"/>
            <a:ext cx="2714612" cy="3786190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969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2970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2970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nimBg="1"/>
      <p:bldP spid="29700" grpId="0" animBg="1"/>
      <p:bldP spid="2970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437</TotalTime>
  <Words>625</Words>
  <Application>Microsoft Office PowerPoint</Application>
  <PresentationFormat>Presentación en pantalla (4:3)</PresentationFormat>
  <Paragraphs>120</Paragraphs>
  <Slides>12</Slides>
  <Notes>1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Metro</vt:lpstr>
      <vt:lpstr> LOS VALORES DEL SER HUMANO           y su aplicación en la sociedad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</vt:vector>
  </TitlesOfParts>
  <Company>Windows uE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VALORES DEL SER HUMANO</dc:title>
  <dc:creator>Cliente</dc:creator>
  <cp:lastModifiedBy>Administrador</cp:lastModifiedBy>
  <cp:revision>47</cp:revision>
  <dcterms:created xsi:type="dcterms:W3CDTF">2009-06-15T00:45:58Z</dcterms:created>
  <dcterms:modified xsi:type="dcterms:W3CDTF">2011-07-13T14:57:21Z</dcterms:modified>
</cp:coreProperties>
</file>