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5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6001AE-DADD-470B-A1B2-FA09AA80997E}" type="datetimeFigureOut">
              <a:rPr lang="es-ES" smtClean="0"/>
              <a:pPr/>
              <a:t>01/01/2003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1B0845-88BB-4858-8EC6-522172A19C3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B0845-88BB-4858-8EC6-522172A19C3F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B0845-88BB-4858-8EC6-522172A19C3F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B0845-88BB-4858-8EC6-522172A19C3F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B0845-88BB-4858-8EC6-522172A19C3F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B0845-88BB-4858-8EC6-522172A19C3F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B0845-88BB-4858-8EC6-522172A19C3F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B0845-88BB-4858-8EC6-522172A19C3F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B0845-88BB-4858-8EC6-522172A19C3F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B0845-88BB-4858-8EC6-522172A19C3F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B0845-88BB-4858-8EC6-522172A19C3F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B0845-88BB-4858-8EC6-522172A19C3F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B0845-88BB-4858-8EC6-522172A19C3F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B0845-88BB-4858-8EC6-522172A19C3F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B0845-88BB-4858-8EC6-522172A19C3F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6C9A21D-166B-43DE-82AB-11223B79FF00}" type="datetimeFigureOut">
              <a:rPr lang="es-ES" smtClean="0"/>
              <a:pPr/>
              <a:t>01/01/2003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BE5AFC4-7D65-4084-9AC1-20F5F090705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9A21D-166B-43DE-82AB-11223B79FF00}" type="datetimeFigureOut">
              <a:rPr lang="es-ES" smtClean="0"/>
              <a:pPr/>
              <a:t>01/01/2003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AFC4-7D65-4084-9AC1-20F5F090705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9A21D-166B-43DE-82AB-11223B79FF00}" type="datetimeFigureOut">
              <a:rPr lang="es-ES" smtClean="0"/>
              <a:pPr/>
              <a:t>01/01/2003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AFC4-7D65-4084-9AC1-20F5F090705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6C9A21D-166B-43DE-82AB-11223B79FF00}" type="datetimeFigureOut">
              <a:rPr lang="es-ES" smtClean="0"/>
              <a:pPr/>
              <a:t>01/01/2003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AFC4-7D65-4084-9AC1-20F5F090705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6C9A21D-166B-43DE-82AB-11223B79FF00}" type="datetimeFigureOut">
              <a:rPr lang="es-ES" smtClean="0"/>
              <a:pPr/>
              <a:t>01/01/2003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CBE5AFC4-7D65-4084-9AC1-20F5F090705D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6C9A21D-166B-43DE-82AB-11223B79FF00}" type="datetimeFigureOut">
              <a:rPr lang="es-ES" smtClean="0"/>
              <a:pPr/>
              <a:t>01/01/2003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BE5AFC4-7D65-4084-9AC1-20F5F090705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6C9A21D-166B-43DE-82AB-11223B79FF00}" type="datetimeFigureOut">
              <a:rPr lang="es-ES" smtClean="0"/>
              <a:pPr/>
              <a:t>01/01/2003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CBE5AFC4-7D65-4084-9AC1-20F5F090705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9A21D-166B-43DE-82AB-11223B79FF00}" type="datetimeFigureOut">
              <a:rPr lang="es-ES" smtClean="0"/>
              <a:pPr/>
              <a:t>01/01/2003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AFC4-7D65-4084-9AC1-20F5F090705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6C9A21D-166B-43DE-82AB-11223B79FF00}" type="datetimeFigureOut">
              <a:rPr lang="es-ES" smtClean="0"/>
              <a:pPr/>
              <a:t>01/01/2003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BE5AFC4-7D65-4084-9AC1-20F5F090705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6C9A21D-166B-43DE-82AB-11223B79FF00}" type="datetimeFigureOut">
              <a:rPr lang="es-ES" smtClean="0"/>
              <a:pPr/>
              <a:t>01/01/2003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CBE5AFC4-7D65-4084-9AC1-20F5F090705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6C9A21D-166B-43DE-82AB-11223B79FF00}" type="datetimeFigureOut">
              <a:rPr lang="es-ES" smtClean="0"/>
              <a:pPr/>
              <a:t>01/01/2003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CBE5AFC4-7D65-4084-9AC1-20F5F090705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6C9A21D-166B-43DE-82AB-11223B79FF00}" type="datetimeFigureOut">
              <a:rPr lang="es-ES" smtClean="0"/>
              <a:pPr/>
              <a:t>01/01/2003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BE5AFC4-7D65-4084-9AC1-20F5F090705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4077072"/>
            <a:ext cx="8174860" cy="192882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ES" sz="6600" dirty="0" smtClean="0"/>
              <a:t>LAS FUNCIONES DEL LENGUAJE</a:t>
            </a:r>
            <a:endParaRPr lang="es-ES" sz="6600" dirty="0"/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467544" y="6165304"/>
            <a:ext cx="8535892" cy="5715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anchor="b">
            <a:noAutofit/>
          </a:bodyPr>
          <a:lstStyle/>
          <a:p>
            <a:pPr marL="484632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LIC. PEDRO ARNOLDO AGUIRRE NATIVÍ</a:t>
            </a:r>
            <a:endParaRPr kumimoji="0" lang="es-ES" sz="66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dk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83568" y="332657"/>
            <a:ext cx="8208912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SV" sz="2000" b="1" dirty="0" smtClean="0">
                <a:solidFill>
                  <a:schemeClr val="bg1"/>
                </a:solidFill>
              </a:rPr>
              <a:t>PRACTICA PROFESIONAL</a:t>
            </a:r>
          </a:p>
          <a:p>
            <a:pPr algn="ctr">
              <a:defRPr/>
            </a:pPr>
            <a:r>
              <a:rPr lang="es-SV" sz="2000" b="1" dirty="0" smtClean="0">
                <a:solidFill>
                  <a:schemeClr val="bg1"/>
                </a:solidFill>
              </a:rPr>
              <a:t>MODULO INSTRUCCIONAL: “LAS RELACIONES HUMANAS”</a:t>
            </a:r>
            <a:endParaRPr lang="es-ES" sz="2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Documents and Settings\Nativi\Escritorio\Galería\IMAGENES\2\MI FOTOS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124744"/>
            <a:ext cx="7488832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queda-prohibid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71463"/>
            <a:ext cx="9144000" cy="6857999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143000"/>
          </a:xfrm>
        </p:spPr>
        <p:txBody>
          <a:bodyPr>
            <a:noAutofit/>
          </a:bodyPr>
          <a:lstStyle/>
          <a:p>
            <a:r>
              <a:rPr lang="es-ES" sz="4400" dirty="0" smtClean="0"/>
              <a:t>FUNCIÓN METALINGÜÍSTICA</a:t>
            </a:r>
            <a:endParaRPr lang="es-ES" sz="4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42976" y="1785926"/>
            <a:ext cx="6900882" cy="4429156"/>
          </a:xfrm>
        </p:spPr>
        <p:txBody>
          <a:bodyPr>
            <a:noAutofit/>
          </a:bodyPr>
          <a:lstStyle/>
          <a:p>
            <a:r>
              <a:rPr lang="es-ES" sz="4800" dirty="0" smtClean="0"/>
              <a:t>Empleamos </a:t>
            </a:r>
            <a:r>
              <a:rPr lang="es-ES" sz="4800" dirty="0"/>
              <a:t>el lenguaje para aclarar aspectos referentes al código, es decir, a la propia lengua.</a:t>
            </a:r>
            <a:br>
              <a:rPr lang="es-ES" sz="4800" dirty="0"/>
            </a:br>
            <a:endParaRPr lang="es-ES" sz="4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00072038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32824" cy="6858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/>
          </a:bodyPr>
          <a:lstStyle/>
          <a:p>
            <a:r>
              <a:rPr lang="es-ES" sz="6600" dirty="0" smtClean="0"/>
              <a:t>FUNCIÓN FÁTICA</a:t>
            </a:r>
            <a:endParaRPr lang="es-ES" sz="6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5097467"/>
          </a:xfrm>
        </p:spPr>
        <p:txBody>
          <a:bodyPr>
            <a:noAutofit/>
          </a:bodyPr>
          <a:lstStyle/>
          <a:p>
            <a:r>
              <a:rPr lang="es-ES" sz="3200" dirty="0"/>
              <a:t>U</a:t>
            </a:r>
            <a:r>
              <a:rPr lang="es-ES" sz="3200" dirty="0" smtClean="0"/>
              <a:t>samos </a:t>
            </a:r>
            <a:r>
              <a:rPr lang="es-ES" sz="3200" dirty="0"/>
              <a:t>el lenguaje para asegurarnos que el canal de comunicación a través del cual nos llega la comunicación, funciona</a:t>
            </a:r>
            <a:r>
              <a:rPr lang="es-ES" sz="3200" dirty="0" smtClean="0"/>
              <a:t>. Esto es más común cuando hablamos por teléfono, ya </a:t>
            </a:r>
            <a:r>
              <a:rPr lang="es-ES" sz="3200" dirty="0"/>
              <a:t>q</a:t>
            </a:r>
            <a:r>
              <a:rPr lang="es-ES" sz="3200" dirty="0" smtClean="0"/>
              <a:t>ue </a:t>
            </a:r>
            <a:r>
              <a:rPr lang="es-ES" sz="3200" dirty="0"/>
              <a:t>podemos perder la cobertura </a:t>
            </a:r>
            <a:r>
              <a:rPr lang="es-ES" sz="3200" dirty="0" smtClean="0"/>
              <a:t>y, es entonces cuando </a:t>
            </a:r>
            <a:r>
              <a:rPr lang="es-ES" sz="3200" dirty="0"/>
              <a:t>empleamos el lenguaje para asegurarnos que hemos recuperado la comunicación nuevamente.</a:t>
            </a:r>
            <a:br>
              <a:rPr lang="es-ES" sz="3200" dirty="0"/>
            </a:br>
            <a:endParaRPr lang="es-E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alo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203961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Autofit/>
          </a:bodyPr>
          <a:lstStyle/>
          <a:p>
            <a:r>
              <a:rPr lang="es-ES" sz="4800" dirty="0" smtClean="0"/>
              <a:t>FUNCIÓN REFERENCIAL</a:t>
            </a:r>
            <a:endParaRPr lang="es-ES" sz="4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14414" y="1357298"/>
            <a:ext cx="7215238" cy="4929222"/>
          </a:xfrm>
        </p:spPr>
        <p:txBody>
          <a:bodyPr>
            <a:normAutofit fontScale="92500" lnSpcReduction="10000"/>
          </a:bodyPr>
          <a:lstStyle/>
          <a:p>
            <a:r>
              <a:rPr lang="es-ES" sz="5200" dirty="0" smtClean="0"/>
              <a:t>Empleamos </a:t>
            </a:r>
            <a:r>
              <a:rPr lang="es-ES" sz="5200" dirty="0"/>
              <a:t>el lenguaje para informar a los demás de lo sucedido en la realidad, en el contexto.</a:t>
            </a: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Tapa+Clarin+-+La+crisis+causó+dos+nuevas+muerte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97410" y="1"/>
            <a:ext cx="5074920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/>
          </a:bodyPr>
          <a:lstStyle/>
          <a:p>
            <a:r>
              <a:rPr lang="es-ES" sz="6000" dirty="0" smtClean="0"/>
              <a:t>FUNCIÓN EXPRESIVA</a:t>
            </a:r>
            <a:endParaRPr lang="es-ES" sz="6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42910" y="1714488"/>
            <a:ext cx="8001056" cy="4929222"/>
          </a:xfrm>
        </p:spPr>
        <p:txBody>
          <a:bodyPr>
            <a:noAutofit/>
          </a:bodyPr>
          <a:lstStyle/>
          <a:p>
            <a:r>
              <a:rPr lang="es-ES" sz="5400" dirty="0" smtClean="0"/>
              <a:t>Los </a:t>
            </a:r>
            <a:r>
              <a:rPr lang="es-ES" sz="5400" dirty="0"/>
              <a:t>emisores usamos el lenguaje para expresar nuestras actitudes y nuestros sentimientos.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te amo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Autofit/>
          </a:bodyPr>
          <a:lstStyle/>
          <a:p>
            <a:r>
              <a:rPr lang="es-ES" sz="5400" dirty="0" smtClean="0"/>
              <a:t>FUNCIÓN APELATIVA</a:t>
            </a:r>
            <a:endParaRPr lang="es-ES" sz="5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00100" y="1142984"/>
            <a:ext cx="7358114" cy="5500726"/>
          </a:xfrm>
        </p:spPr>
        <p:txBody>
          <a:bodyPr>
            <a:noAutofit/>
          </a:bodyPr>
          <a:lstStyle/>
          <a:p>
            <a:r>
              <a:rPr lang="es-ES" sz="4800" dirty="0"/>
              <a:t>E</a:t>
            </a:r>
            <a:r>
              <a:rPr lang="es-ES" sz="4800" dirty="0" smtClean="0"/>
              <a:t>mpleamos </a:t>
            </a:r>
            <a:r>
              <a:rPr lang="es-ES" sz="4800" dirty="0"/>
              <a:t>el lenguaje para influir, aconsejar o llamar la atención del receptor para que actúe de una determinada manera.</a:t>
            </a:r>
            <a:r>
              <a:rPr lang="es-ES" sz="3600" dirty="0"/>
              <a:t/>
            </a:r>
            <a:br>
              <a:rPr lang="es-ES" sz="3600" dirty="0"/>
            </a:br>
            <a:endParaRPr lang="es-ES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arma-de-manipulacion-masiv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8614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prohibido-prohibi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14546" y="1"/>
            <a:ext cx="5381718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Autofit/>
          </a:bodyPr>
          <a:lstStyle/>
          <a:p>
            <a:r>
              <a:rPr lang="es-ES" sz="6600" dirty="0" smtClean="0"/>
              <a:t>FUNCIÓN POÉTICA</a:t>
            </a:r>
            <a:endParaRPr lang="es-ES" sz="6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71472" y="1357298"/>
            <a:ext cx="8215370" cy="5214974"/>
          </a:xfrm>
        </p:spPr>
        <p:txBody>
          <a:bodyPr>
            <a:noAutofit/>
          </a:bodyPr>
          <a:lstStyle/>
          <a:p>
            <a:r>
              <a:rPr lang="es-ES" sz="5400" dirty="0"/>
              <a:t>U</a:t>
            </a:r>
            <a:r>
              <a:rPr lang="es-ES" sz="5400" dirty="0" smtClean="0"/>
              <a:t>samos </a:t>
            </a:r>
            <a:r>
              <a:rPr lang="es-ES" sz="5400" dirty="0"/>
              <a:t>el lenguaje para expresar un mensaje de forma bella teniendo en cuenta el código y sus recursos.</a:t>
            </a:r>
            <a:br>
              <a:rPr lang="es-ES" sz="5400" dirty="0"/>
            </a:br>
            <a:r>
              <a:rPr lang="es-ES" sz="5400" dirty="0"/>
              <a:t/>
            </a:r>
            <a:br>
              <a:rPr lang="es-ES" sz="5400" dirty="0"/>
            </a:br>
            <a:endParaRPr lang="es-ES" sz="5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82</TotalTime>
  <Words>189</Words>
  <Application>Microsoft Office PowerPoint</Application>
  <PresentationFormat>Presentación en pantalla (4:3)</PresentationFormat>
  <Paragraphs>30</Paragraphs>
  <Slides>14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Brío</vt:lpstr>
      <vt:lpstr>LAS FUNCIONES DEL LENGUAJE</vt:lpstr>
      <vt:lpstr>FUNCIÓN REFERENCIAL</vt:lpstr>
      <vt:lpstr>Diapositiva 3</vt:lpstr>
      <vt:lpstr>FUNCIÓN EXPRESIVA</vt:lpstr>
      <vt:lpstr>Diapositiva 5</vt:lpstr>
      <vt:lpstr>FUNCIÓN APELATIVA</vt:lpstr>
      <vt:lpstr>Diapositiva 7</vt:lpstr>
      <vt:lpstr>Diapositiva 8</vt:lpstr>
      <vt:lpstr>FUNCIÓN POÉTICA</vt:lpstr>
      <vt:lpstr>Diapositiva 10</vt:lpstr>
      <vt:lpstr>FUNCIÓN METALINGÜÍSTICA</vt:lpstr>
      <vt:lpstr>Diapositiva 12</vt:lpstr>
      <vt:lpstr>FUNCIÓN FÁTICA</vt:lpstr>
      <vt:lpstr>Diapositiva 14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FUNCIONES DEL LENGUAJE</dc:title>
  <dc:creator>Usuario</dc:creator>
  <cp:lastModifiedBy>jhkjhk</cp:lastModifiedBy>
  <cp:revision>10</cp:revision>
  <dcterms:created xsi:type="dcterms:W3CDTF">2009-12-19T14:12:11Z</dcterms:created>
  <dcterms:modified xsi:type="dcterms:W3CDTF">2003-01-01T07:18:30Z</dcterms:modified>
</cp:coreProperties>
</file>