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80B"/>
    <a:srgbClr val="FF9933"/>
    <a:srgbClr val="B21E9D"/>
    <a:srgbClr val="EAE505"/>
    <a:srgbClr val="EDF85A"/>
    <a:srgbClr val="FF6600"/>
    <a:srgbClr val="FFFF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187F02A6-DE52-42C6-94F0-4858BE02FD7D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985911-C159-4B20-A2BF-5192C6E36D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8504B-F8B2-4025-8904-ED4FA83BFE03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DE13-29B6-49EE-B95D-E2393D9286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0AC0-507F-45B4-905B-91E031E4899C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2C88-01F2-41F5-8130-77835C6D24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AC093-1A99-4286-91A2-9732D901B7EF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F6425-6615-4A17-A3A2-6C0CB789FD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2FD9-F238-441B-ADA9-89098CCFA580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F981B-BE68-4BAA-B7DC-C98DC64CEE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9EBA-225B-49C7-8893-B60E689A7587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F788-6258-48F4-AE9A-901B20ABFB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F946A-8F08-42E9-B8B0-91CDE272B841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3A07C10-5E32-4DF6-8B17-D5A00C48CC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4F0D-63B7-487A-9433-FD09CC5171BE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2E2F-7681-4F7A-93AC-15C5576FC0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313D0-88C8-4FA6-BCB4-09B200D5CBEE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2FB1-383E-4BEC-B6DA-B04221BEAB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2CE5372-C7FF-40DE-A83D-BE2DE16FADCD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F2D8EC-35E6-4B82-B1D3-BF48686933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5F47D7F-2DCE-4B9D-9353-5CA35F7375C4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8EBA3589-B939-4C9D-ABA5-1BA5CAF21E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FE60A2-ABEF-4496-82E8-27E5F5F93274}" type="datetimeFigureOut">
              <a:rPr lang="es-ES"/>
              <a:pPr>
                <a:defRPr/>
              </a:pPr>
              <a:t>01/02/2011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EB9396-7B20-4851-ABD1-D825A195AD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43" r:id="rId6"/>
    <p:sldLayoutId id="2147483944" r:id="rId7"/>
    <p:sldLayoutId id="2147483952" r:id="rId8"/>
    <p:sldLayoutId id="2147483953" r:id="rId9"/>
    <p:sldLayoutId id="2147483945" r:id="rId10"/>
    <p:sldLayoutId id="2147483946" r:id="rId11"/>
  </p:sldLayoutIdLst>
  <p:transition spd="slow">
    <p:dissolve/>
  </p:transition>
  <p:txStyles>
    <p:titleStyle>
      <a:lvl1pPr marL="484188" indent="-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6172200" cy="3125160"/>
          </a:xfrm>
        </p:spPr>
        <p:txBody>
          <a:bodyPr>
            <a:noAutofit/>
          </a:bodyPr>
          <a:lstStyle/>
          <a:p>
            <a:pPr indent="0" algn="ctr" fontAlgn="auto">
              <a:spcAft>
                <a:spcPts val="0"/>
              </a:spcAft>
              <a:defRPr/>
            </a:pPr>
            <a:r>
              <a:rPr lang="es-ES" sz="8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SOLICITUD DE EMPLEO</a:t>
            </a:r>
            <a:endParaRPr lang="es-ES" sz="8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2" descr="I:\planificaciones\logo insoc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797242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467544" y="1484784"/>
            <a:ext cx="806489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SV" sz="4800" dirty="0" smtClean="0"/>
              <a:t>PRACTICA PROFESIONAL</a:t>
            </a:r>
            <a:endParaRPr lang="es-SV" sz="4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211960" y="6165304"/>
            <a:ext cx="468052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dirty="0" smtClean="0"/>
              <a:t>LIC. PEDRO ARNOLDO AGUIRRE NATIVÍ</a:t>
            </a:r>
            <a:endParaRPr lang="es-SV" dirty="0"/>
          </a:p>
        </p:txBody>
      </p:sp>
    </p:spTree>
  </p:cSld>
  <p:clrMapOvr>
    <a:masterClrMapping/>
  </p:clrMapOvr>
  <p:transition spd="slow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ctrTitle"/>
          </p:nvPr>
        </p:nvSpPr>
        <p:spPr>
          <a:xfrm>
            <a:off x="1071538" y="533400"/>
            <a:ext cx="7400730" cy="1181088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s-ES" sz="3600" b="1" dirty="0" smtClean="0">
                <a:ln w="1905"/>
                <a:solidFill>
                  <a:srgbClr val="FCB260"/>
                </a:solidFill>
                <a:effectLst>
                  <a:glow rad="101600">
                    <a:srgbClr val="F9880B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¿QUE ES UNA SOLICITUD DE EMPLEO?</a:t>
            </a:r>
            <a:endParaRPr lang="es-E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CB260"/>
              </a:solidFill>
              <a:effectLst>
                <a:glow rad="101600">
                  <a:srgbClr val="F9880B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>
          <a:xfrm>
            <a:off x="3354442" y="1714488"/>
            <a:ext cx="5114778" cy="4786346"/>
          </a:xfrm>
          <a:ln w="38100">
            <a:solidFill>
              <a:srgbClr val="FF993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dirty="0" smtClean="0">
                <a:ln>
                  <a:noFill/>
                </a:ln>
                <a:solidFill>
                  <a:srgbClr val="FF6600"/>
                </a:solidFill>
              </a:rPr>
              <a:t>Es un formulario, que tiene la finalidad de conocer o presentar la experiencia profesional del individuo que la llena.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dirty="0" smtClean="0">
                <a:ln>
                  <a:noFill/>
                </a:ln>
                <a:solidFill>
                  <a:srgbClr val="FF6600"/>
                </a:solidFill>
              </a:rPr>
              <a:t>Así como conocer algunos otros datos que servirán al empleador para poder conocer de una forma superficial al aspirante a un puesto de trabajo. </a:t>
            </a:r>
            <a:r>
              <a:rPr lang="es-E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es-E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es-E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0244" name="Picture 10" descr="businessman_nervous_md_wht.gif (9470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714625"/>
            <a:ext cx="278606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899592" y="188640"/>
            <a:ext cx="6592816" cy="8401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es-ES" dirty="0" smtClean="0">
                <a:ln w="28575">
                  <a:noFill/>
                </a:ln>
                <a:solidFill>
                  <a:srgbClr val="00B050"/>
                </a:solidFill>
              </a:rPr>
              <a:t>DATOS PERSONALES</a:t>
            </a:r>
            <a:endParaRPr lang="es-ES" dirty="0">
              <a:solidFill>
                <a:srgbClr val="EDF85A"/>
              </a:solidFill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3151187" cy="5589240"/>
          </a:xfr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Nombre (s)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Apellidos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Edad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Sexo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Estado civil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Estatura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Peso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Tel. Casa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Tel. Oficina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Tel. Celular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dirty="0" smtClean="0">
                <a:solidFill>
                  <a:srgbClr val="00B050"/>
                </a:solidFill>
              </a:rPr>
              <a:t>Codigo Postal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sz="2400" dirty="0" smtClean="0">
                <a:solidFill>
                  <a:srgbClr val="00B050"/>
                </a:solidFill>
              </a:rPr>
              <a:t>Estado</a:t>
            </a:r>
          </a:p>
          <a:p>
            <a:pPr fontAlgn="auto">
              <a:spcAft>
                <a:spcPts val="0"/>
              </a:spcAft>
              <a:buClrTx/>
              <a:buFontTx/>
              <a:buChar char="•"/>
              <a:defRPr/>
            </a:pPr>
            <a:r>
              <a:rPr lang="es-ES" dirty="0" smtClean="0">
                <a:solidFill>
                  <a:srgbClr val="00B050"/>
                </a:solidFill>
              </a:rPr>
              <a:t>Ciudad</a:t>
            </a:r>
            <a:endParaRPr lang="es-ES" sz="2400" dirty="0" smtClean="0">
              <a:solidFill>
                <a:srgbClr val="00B05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355976" y="1124744"/>
            <a:ext cx="3600400" cy="520142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Calle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Numero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Poblacion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Colonia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Municipio o Delegación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Fecha de nacimiento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Discapacidad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CURP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E-mail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Sueldo deseado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¿Tiene automóvil?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000" dirty="0" smtClean="0">
                <a:solidFill>
                  <a:srgbClr val="00B050"/>
                </a:solidFill>
              </a:rPr>
              <a:t>Referencias     personales</a:t>
            </a:r>
            <a:endParaRPr lang="es-ES" sz="2000" dirty="0">
              <a:solidFill>
                <a:srgbClr val="00B05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Tx/>
              <a:buChar char="•"/>
              <a:defRPr/>
            </a:pPr>
            <a:r>
              <a:rPr lang="es-ES" sz="2400" dirty="0">
                <a:solidFill>
                  <a:srgbClr val="00B050"/>
                </a:solidFill>
              </a:rPr>
              <a:t>Cursos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s-ES" sz="6000" b="1" dirty="0" smtClean="0">
                <a:ln w="38100" cmpd="sng">
                  <a:noFill/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Escolaridades</a:t>
            </a:r>
            <a:endParaRPr lang="es-ES" sz="6000" b="1" dirty="0">
              <a:ln w="38100" cmpd="sng">
                <a:noFill/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4757742" cy="4117960"/>
          </a:xfr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es-ES" sz="3200" b="1" dirty="0" smtClean="0">
                <a:ln w="1905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Máximo nivel de estudios</a:t>
            </a:r>
          </a:p>
          <a:p>
            <a:pPr marL="448056" indent="-384048" fontAlgn="auto"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es-ES" sz="3200" b="1" dirty="0" smtClean="0">
                <a:ln w="1905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Institución</a:t>
            </a:r>
          </a:p>
          <a:p>
            <a:pPr marL="448056" indent="-384048" fontAlgn="auto"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es-ES" sz="3200" b="1" dirty="0" smtClean="0">
                <a:ln w="1905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Carrera</a:t>
            </a:r>
          </a:p>
          <a:p>
            <a:pPr marL="448056" indent="-384048" fontAlgn="auto"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es-ES" sz="3200" b="1" dirty="0" smtClean="0">
                <a:ln w="1905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Nivel</a:t>
            </a:r>
          </a:p>
          <a:p>
            <a:pPr marL="448056" indent="-384048" fontAlgn="auto"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es-ES" sz="3200" b="1" dirty="0" smtClean="0">
                <a:ln w="1905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Grado</a:t>
            </a:r>
          </a:p>
          <a:p>
            <a:pPr marL="448056" indent="-384048" fontAlgn="auto"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buFontTx/>
              <a:buChar char="•"/>
              <a:defRPr/>
            </a:pPr>
            <a:r>
              <a:rPr lang="es-ES" sz="3200" b="1" dirty="0" smtClean="0">
                <a:ln w="1905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Semestre</a:t>
            </a:r>
            <a:endParaRPr lang="es-ES" sz="3200" b="1" dirty="0">
              <a:ln w="1905"/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292" name="Picture 4" descr="schule03.gif (11913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2500313"/>
            <a:ext cx="321468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s-ES" sz="4800" dirty="0" smtClean="0">
                <a:ln w="6350">
                  <a:noFill/>
                </a:ln>
                <a:solidFill>
                  <a:srgbClr val="B21E9D"/>
                </a:solidFill>
              </a:rPr>
              <a:t>Experiencia laboral</a:t>
            </a:r>
            <a:endParaRPr lang="es-ES" sz="4800" dirty="0">
              <a:ln w="6350">
                <a:noFill/>
              </a:ln>
              <a:solidFill>
                <a:srgbClr val="B21E9D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4829175" cy="4403725"/>
          </a:xfrm>
          <a:solidFill>
            <a:schemeClr val="tx1"/>
          </a:solidFill>
          <a:ln w="38100">
            <a:solidFill>
              <a:srgbClr val="B21E9D"/>
            </a:solidFill>
          </a:ln>
        </p:spPr>
        <p:txBody>
          <a:bodyPr/>
          <a:lstStyle/>
          <a:p>
            <a:pPr>
              <a:buClr>
                <a:srgbClr val="B21E9D"/>
              </a:buClr>
              <a:buFontTx/>
              <a:buChar char="•"/>
            </a:pPr>
            <a:r>
              <a:rPr lang="es-ES" smtClean="0">
                <a:solidFill>
                  <a:srgbClr val="B21E9D"/>
                </a:solidFill>
              </a:rPr>
              <a:t>Ultimo empleo o empleo actual</a:t>
            </a:r>
          </a:p>
          <a:p>
            <a:pPr>
              <a:buClr>
                <a:srgbClr val="B21E9D"/>
              </a:buClr>
              <a:buFontTx/>
              <a:buChar char="•"/>
            </a:pPr>
            <a:r>
              <a:rPr lang="es-ES" smtClean="0">
                <a:solidFill>
                  <a:srgbClr val="B21E9D"/>
                </a:solidFill>
              </a:rPr>
              <a:t>Empresa</a:t>
            </a:r>
          </a:p>
          <a:p>
            <a:pPr>
              <a:buClr>
                <a:srgbClr val="B21E9D"/>
              </a:buClr>
              <a:buFontTx/>
              <a:buChar char="•"/>
            </a:pPr>
            <a:r>
              <a:rPr lang="es-ES" smtClean="0">
                <a:solidFill>
                  <a:srgbClr val="B21E9D"/>
                </a:solidFill>
              </a:rPr>
              <a:t>Puesto</a:t>
            </a:r>
          </a:p>
          <a:p>
            <a:pPr>
              <a:buClr>
                <a:srgbClr val="B21E9D"/>
              </a:buClr>
              <a:buFontTx/>
              <a:buChar char="•"/>
            </a:pPr>
            <a:r>
              <a:rPr lang="es-ES" smtClean="0">
                <a:solidFill>
                  <a:srgbClr val="B21E9D"/>
                </a:solidFill>
              </a:rPr>
              <a:t>Actividades que realizaba</a:t>
            </a:r>
          </a:p>
          <a:p>
            <a:pPr>
              <a:buClr>
                <a:srgbClr val="B21E9D"/>
              </a:buClr>
              <a:buFontTx/>
              <a:buChar char="•"/>
            </a:pPr>
            <a:r>
              <a:rPr lang="es-ES" smtClean="0">
                <a:solidFill>
                  <a:srgbClr val="B21E9D"/>
                </a:solidFill>
              </a:rPr>
              <a:t>Ciudad</a:t>
            </a:r>
          </a:p>
          <a:p>
            <a:pPr>
              <a:buClr>
                <a:srgbClr val="B21E9D"/>
              </a:buClr>
              <a:buFontTx/>
              <a:buChar char="•"/>
            </a:pPr>
            <a:r>
              <a:rPr lang="es-ES" smtClean="0">
                <a:solidFill>
                  <a:srgbClr val="B21E9D"/>
                </a:solidFill>
              </a:rPr>
              <a:t>Tiempo que laboró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</p:txBody>
      </p:sp>
      <p:pic>
        <p:nvPicPr>
          <p:cNvPr id="13316" name="Picture 4" descr="6354n.gif (12824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2428875"/>
            <a:ext cx="271462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s-ES" sz="480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Informacion adicional</a:t>
            </a:r>
            <a:endParaRPr lang="es-ES" sz="4800" dirty="0">
              <a:ln w="6350">
                <a:noFill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4400550" cy="4546600"/>
          </a:xfrm>
          <a:solidFill>
            <a:schemeClr val="tx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48056" indent="-384048" fontAlgn="auto">
              <a:spcAft>
                <a:spcPts val="0"/>
              </a:spcAft>
              <a:buFontTx/>
              <a:buChar char="•"/>
              <a:defRPr/>
            </a:pPr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</a:rPr>
              <a:t>Otros conocimientos</a:t>
            </a:r>
          </a:p>
          <a:p>
            <a:pPr marL="448056" indent="-384048" fontAlgn="auto">
              <a:spcAft>
                <a:spcPts val="0"/>
              </a:spcAft>
              <a:buFontTx/>
              <a:buChar char="•"/>
              <a:defRPr/>
            </a:pPr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</a:rPr>
              <a:t>Puesto o nivel deseado</a:t>
            </a:r>
          </a:p>
          <a:p>
            <a:pPr marL="448056" indent="-384048" fontAlgn="auto">
              <a:spcAft>
                <a:spcPts val="0"/>
              </a:spcAft>
              <a:buFontTx/>
              <a:buChar char="•"/>
              <a:defRPr/>
            </a:pPr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</a:rPr>
              <a:t>Idiomas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s-ES" dirty="0"/>
          </a:p>
        </p:txBody>
      </p:sp>
      <p:pic>
        <p:nvPicPr>
          <p:cNvPr id="14340" name="Picture 4" descr="kCO.gif (9438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071688"/>
            <a:ext cx="14859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unitmw.gif (17591 bytes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3286125"/>
            <a:ext cx="18573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japan_mw.gif (4765 bytes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13" y="4714875"/>
            <a:ext cx="15001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0" descr="3dflagsfawm.gif (21473 bytes)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50" y="5000625"/>
            <a:ext cx="1071563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s-ES" sz="6000" dirty="0" smtClean="0">
                <a:ln w="6350">
                  <a:noFill/>
                </a:ln>
                <a:solidFill>
                  <a:srgbClr val="FF9933"/>
                </a:solidFill>
              </a:rPr>
              <a:t>Disponibilidad</a:t>
            </a:r>
            <a:endParaRPr lang="es-ES" sz="6000" dirty="0">
              <a:ln w="6350">
                <a:noFill/>
              </a:ln>
              <a:solidFill>
                <a:srgbClr val="FF993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5122912" cy="4975225"/>
          </a:xfrm>
          <a:solidFill>
            <a:schemeClr val="tx1"/>
          </a:solidFill>
          <a:ln w="38100">
            <a:solidFill>
              <a:srgbClr val="F9880B"/>
            </a:solidFill>
          </a:ln>
        </p:spPr>
        <p:txBody>
          <a:bodyPr/>
          <a:lstStyle/>
          <a:p>
            <a:pPr>
              <a:buClr>
                <a:srgbClr val="F9880B"/>
              </a:buClr>
              <a:buFontTx/>
              <a:buChar char="•"/>
            </a:pPr>
            <a:r>
              <a:rPr lang="es-ES" sz="2400" dirty="0" smtClean="0">
                <a:solidFill>
                  <a:srgbClr val="F9880B"/>
                </a:solidFill>
              </a:rPr>
              <a:t>Principal ciudad donde se busca empleo</a:t>
            </a:r>
          </a:p>
          <a:p>
            <a:pPr>
              <a:buClr>
                <a:srgbClr val="F9880B"/>
              </a:buClr>
              <a:buFontTx/>
              <a:buChar char="•"/>
            </a:pPr>
            <a:r>
              <a:rPr lang="es-ES" sz="2400" dirty="0" smtClean="0">
                <a:solidFill>
                  <a:srgbClr val="F9880B"/>
                </a:solidFill>
              </a:rPr>
              <a:t>Otras ciudades para trabajar</a:t>
            </a:r>
          </a:p>
          <a:p>
            <a:pPr>
              <a:buClr>
                <a:srgbClr val="F9880B"/>
              </a:buClr>
              <a:buFontTx/>
              <a:buChar char="•"/>
            </a:pPr>
            <a:r>
              <a:rPr lang="es-ES" sz="2400" dirty="0" smtClean="0">
                <a:solidFill>
                  <a:srgbClr val="F9880B"/>
                </a:solidFill>
              </a:rPr>
              <a:t>¿Puedes viajar?</a:t>
            </a:r>
          </a:p>
          <a:p>
            <a:pPr>
              <a:buClr>
                <a:srgbClr val="F9880B"/>
              </a:buClr>
              <a:buFontTx/>
              <a:buChar char="•"/>
            </a:pPr>
            <a:r>
              <a:rPr lang="es-ES" sz="2400" dirty="0" smtClean="0">
                <a:solidFill>
                  <a:srgbClr val="F9880B"/>
                </a:solidFill>
              </a:rPr>
              <a:t>¿Puedes cambiar de residencia?</a:t>
            </a:r>
          </a:p>
          <a:p>
            <a:pPr>
              <a:buClr>
                <a:srgbClr val="F9880B"/>
              </a:buClr>
              <a:buFontTx/>
              <a:buChar char="•"/>
            </a:pPr>
            <a:r>
              <a:rPr lang="es-ES" sz="2400" dirty="0" smtClean="0">
                <a:solidFill>
                  <a:srgbClr val="F9880B"/>
                </a:solidFill>
              </a:rPr>
              <a:t>Tipo de empleo que se busca:</a:t>
            </a:r>
          </a:p>
          <a:p>
            <a:pPr lvl="3">
              <a:buClr>
                <a:srgbClr val="F9880B"/>
              </a:buClr>
              <a:buFontTx/>
              <a:buChar char="•"/>
            </a:pPr>
            <a:r>
              <a:rPr lang="es-ES" sz="2400" dirty="0" smtClean="0">
                <a:solidFill>
                  <a:srgbClr val="F9880B"/>
                </a:solidFill>
              </a:rPr>
              <a:t>Tiempo completo</a:t>
            </a:r>
          </a:p>
          <a:p>
            <a:pPr lvl="3">
              <a:buClr>
                <a:srgbClr val="F9880B"/>
              </a:buClr>
              <a:buFontTx/>
              <a:buChar char="•"/>
            </a:pPr>
            <a:r>
              <a:rPr lang="es-ES" sz="2400" dirty="0" smtClean="0">
                <a:solidFill>
                  <a:srgbClr val="F9880B"/>
                </a:solidFill>
              </a:rPr>
              <a:t>Matutino</a:t>
            </a:r>
          </a:p>
          <a:p>
            <a:pPr lvl="3">
              <a:buClr>
                <a:srgbClr val="F9880B"/>
              </a:buClr>
              <a:buFontTx/>
              <a:buChar char="•"/>
            </a:pPr>
            <a:r>
              <a:rPr lang="es-ES" sz="2400" dirty="0" smtClean="0">
                <a:solidFill>
                  <a:srgbClr val="F9880B"/>
                </a:solidFill>
              </a:rPr>
              <a:t>Vespertino</a:t>
            </a:r>
          </a:p>
          <a:p>
            <a:pPr lvl="3">
              <a:buClr>
                <a:srgbClr val="F9880B"/>
              </a:buClr>
              <a:buFontTx/>
              <a:buChar char="•"/>
            </a:pPr>
            <a:r>
              <a:rPr lang="es-ES" sz="2400" dirty="0" smtClean="0">
                <a:solidFill>
                  <a:srgbClr val="F9880B"/>
                </a:solidFill>
              </a:rPr>
              <a:t>Nocturno</a:t>
            </a:r>
          </a:p>
        </p:txBody>
      </p:sp>
      <p:pic>
        <p:nvPicPr>
          <p:cNvPr id="15364" name="Picture 6" descr="airplanewht.gif (27155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428875"/>
            <a:ext cx="264318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s-ES" sz="5400" dirty="0" smtClean="0">
                <a:ln w="6350">
                  <a:noFill/>
                </a:ln>
                <a:solidFill>
                  <a:srgbClr val="00B050"/>
                </a:solidFill>
              </a:rPr>
              <a:t>Otras preguntas</a:t>
            </a:r>
            <a:endParaRPr lang="es-ES" sz="5400" dirty="0">
              <a:ln w="6350">
                <a:noFill/>
              </a:ln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4829175" cy="4572000"/>
          </a:xfrm>
          <a:solidFill>
            <a:schemeClr val="tx1"/>
          </a:solidFill>
          <a:ln w="38100">
            <a:solidFill>
              <a:srgbClr val="00B050"/>
            </a:solidFill>
          </a:ln>
        </p:spPr>
        <p:txBody>
          <a:bodyPr/>
          <a:lstStyle/>
          <a:p>
            <a:pPr>
              <a:buClr>
                <a:srgbClr val="00B050"/>
              </a:buClr>
              <a:buFontTx/>
              <a:buChar char="•"/>
            </a:pPr>
            <a:r>
              <a:rPr lang="es-ES" dirty="0" smtClean="0">
                <a:solidFill>
                  <a:srgbClr val="00B050"/>
                </a:solidFill>
              </a:rPr>
              <a:t>¿Vehículo que sabe manejar?</a:t>
            </a:r>
          </a:p>
          <a:p>
            <a:pPr>
              <a:buClr>
                <a:srgbClr val="00B050"/>
              </a:buClr>
              <a:buFontTx/>
              <a:buChar char="•"/>
            </a:pPr>
            <a:r>
              <a:rPr lang="es-ES" dirty="0" smtClean="0">
                <a:solidFill>
                  <a:srgbClr val="00B050"/>
                </a:solidFill>
              </a:rPr>
              <a:t>¿Tiene hijos?¿Cuantos tiene?</a:t>
            </a:r>
          </a:p>
          <a:p>
            <a:pPr>
              <a:buClr>
                <a:srgbClr val="00B050"/>
              </a:buClr>
              <a:buFontTx/>
              <a:buChar char="•"/>
            </a:pPr>
            <a:r>
              <a:rPr lang="es-ES" dirty="0" smtClean="0">
                <a:solidFill>
                  <a:srgbClr val="00B050"/>
                </a:solidFill>
              </a:rPr>
              <a:t>¿Tiene trabajo?</a:t>
            </a:r>
          </a:p>
          <a:p>
            <a:pPr>
              <a:buClr>
                <a:srgbClr val="00B050"/>
              </a:buClr>
              <a:buFontTx/>
              <a:buChar char="•"/>
            </a:pPr>
            <a:r>
              <a:rPr lang="es-ES" dirty="0" smtClean="0">
                <a:solidFill>
                  <a:srgbClr val="00B050"/>
                </a:solidFill>
              </a:rPr>
              <a:t>Motivo por el cual se busca trabajo.</a:t>
            </a:r>
          </a:p>
          <a:p>
            <a:pPr>
              <a:buClr>
                <a:srgbClr val="00B050"/>
              </a:buClr>
              <a:buFontTx/>
              <a:buChar char="•"/>
            </a:pPr>
            <a:r>
              <a:rPr lang="es-ES" dirty="0" smtClean="0">
                <a:solidFill>
                  <a:srgbClr val="00B050"/>
                </a:solidFill>
              </a:rPr>
              <a:t>¿Tiene automóvil?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pic>
        <p:nvPicPr>
          <p:cNvPr id="16388" name="Picture 2" descr="baby_sleep_d.gif (31321 bytes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928813"/>
            <a:ext cx="1785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TgC_artefacto76.gif (51934 bytes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3500438"/>
            <a:ext cx="3286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ES" sz="6000" b="1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END</a:t>
            </a:r>
            <a:endParaRPr lang="es-ES" sz="6000" b="1" dirty="0">
              <a:ln w="1905"/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4"/>
            <a:ext cx="4474840" cy="4714578"/>
          </a:xfrm>
          <a:solidFill>
            <a:schemeClr val="tx1"/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448056" indent="-384048" fontAlgn="auto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es-E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</a:t>
            </a:r>
            <a:r>
              <a:rPr lang="es-ES" sz="3600" dirty="0" smtClean="0">
                <a:solidFill>
                  <a:schemeClr val="accent5">
                    <a:lumMod val="50000"/>
                  </a:schemeClr>
                </a:solidFill>
              </a:rPr>
              <a:t>JESUCRISTO TE AMA Y MURIÓ POR TI EN LA CRUZ DEL CALVARIO, PARA DARTE SALVACIÓN Y VIDA ETERNA.</a:t>
            </a:r>
            <a:endParaRPr lang="es-ES" sz="36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7412" name="Picture 2" descr="http://www.gifmania.com/navidad/munecos_nieve/031201_bonhom_neig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1571625"/>
            <a:ext cx="2714625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icitud-de-empleo-1229614315622185-2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solicitud-de-empleo-1229614315622185-2</Template>
  <TotalTime>54</TotalTime>
  <Words>235</Words>
  <Application>Microsoft Office PowerPoint</Application>
  <PresentationFormat>Presentación en pantalla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Century Gothic</vt:lpstr>
      <vt:lpstr>Arial</vt:lpstr>
      <vt:lpstr>Wingdings 2</vt:lpstr>
      <vt:lpstr>Verdana</vt:lpstr>
      <vt:lpstr>Calibri</vt:lpstr>
      <vt:lpstr>solicitud-de-empleo-1229614315622185-2</vt:lpstr>
      <vt:lpstr>SOLICITUD DE EMPLEO</vt:lpstr>
      <vt:lpstr>¿QUE ES UNA SOLICITUD DE EMPLEO?</vt:lpstr>
      <vt:lpstr>DATOS PERSONALES</vt:lpstr>
      <vt:lpstr>Escolaridades</vt:lpstr>
      <vt:lpstr>Experiencia laboral</vt:lpstr>
      <vt:lpstr>Informacion adicional</vt:lpstr>
      <vt:lpstr>Disponibilidad</vt:lpstr>
      <vt:lpstr>Otras preguntas</vt:lpstr>
      <vt:lpstr>THE END</vt:lpstr>
    </vt:vector>
  </TitlesOfParts>
  <Company>jhkjhk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SOLICITUD DE EMPLEO</dc:title>
  <dc:creator>jhkjhk</dc:creator>
  <cp:lastModifiedBy>jhkjhk</cp:lastModifiedBy>
  <cp:revision>4</cp:revision>
  <dcterms:created xsi:type="dcterms:W3CDTF">2011-02-01T14:54:46Z</dcterms:created>
  <dcterms:modified xsi:type="dcterms:W3CDTF">2011-02-01T15:49:35Z</dcterms:modified>
</cp:coreProperties>
</file>